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23F"/>
    <a:srgbClr val="394FF3"/>
    <a:srgbClr val="000E96"/>
    <a:srgbClr val="00259A"/>
    <a:srgbClr val="7299C4"/>
    <a:srgbClr val="CC6E9D"/>
    <a:srgbClr val="AFA34B"/>
    <a:srgbClr val="77C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13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1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3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18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26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4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8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56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18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7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90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07D9-F1F4-40E4-A240-A4B6D97F5D99}" type="datetimeFigureOut">
              <a:rPr lang="en-GB" smtClean="0"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EF39-F0EE-40C2-8375-23019B7DC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3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Normal and skew </a:t>
            </a:r>
            <a:r>
              <a:rPr lang="en-GB" dirty="0" err="1" smtClean="0"/>
              <a:t>sextupole</a:t>
            </a:r>
            <a:r>
              <a:rPr lang="en-GB" dirty="0" smtClean="0"/>
              <a:t> polarity checks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77" y="1124744"/>
            <a:ext cx="7111951" cy="5328592"/>
          </a:xfrm>
        </p:spPr>
      </p:pic>
      <p:grpSp>
        <p:nvGrpSpPr>
          <p:cNvPr id="13" name="Group 12"/>
          <p:cNvGrpSpPr/>
          <p:nvPr/>
        </p:nvGrpSpPr>
        <p:grpSpPr>
          <a:xfrm>
            <a:off x="7609159" y="2532037"/>
            <a:ext cx="1067297" cy="1384995"/>
            <a:chOff x="7380312" y="2420888"/>
            <a:chExt cx="1067297" cy="138499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380312" y="2564904"/>
              <a:ext cx="288032" cy="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394175" y="2780928"/>
              <a:ext cx="288032" cy="0"/>
            </a:xfrm>
            <a:prstGeom prst="line">
              <a:avLst/>
            </a:prstGeom>
            <a:ln w="25400">
              <a:solidFill>
                <a:srgbClr val="000E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397642" y="2996952"/>
              <a:ext cx="288032" cy="0"/>
            </a:xfrm>
            <a:prstGeom prst="line">
              <a:avLst/>
            </a:prstGeom>
            <a:ln w="19050">
              <a:solidFill>
                <a:srgbClr val="7299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97642" y="3212976"/>
              <a:ext cx="288032" cy="0"/>
            </a:xfrm>
            <a:prstGeom prst="line">
              <a:avLst/>
            </a:prstGeom>
            <a:ln w="19050">
              <a:solidFill>
                <a:srgbClr val="CC6E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394175" y="3429000"/>
              <a:ext cx="288032" cy="0"/>
            </a:xfrm>
            <a:prstGeom prst="line">
              <a:avLst/>
            </a:prstGeom>
            <a:ln w="19050">
              <a:solidFill>
                <a:srgbClr val="AFA34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380312" y="3645024"/>
              <a:ext cx="288032" cy="0"/>
            </a:xfrm>
            <a:prstGeom prst="line">
              <a:avLst/>
            </a:prstGeom>
            <a:ln w="19050">
              <a:solidFill>
                <a:srgbClr val="77C7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682207" y="2420888"/>
              <a:ext cx="765402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err="1" smtClean="0"/>
                <a:t>Qx</a:t>
              </a:r>
              <a:endParaRPr lang="en-GB" sz="1400" dirty="0" smtClean="0"/>
            </a:p>
            <a:p>
              <a:r>
                <a:rPr lang="en-GB" sz="1400" dirty="0" err="1" smtClean="0"/>
                <a:t>Qy</a:t>
              </a:r>
              <a:endParaRPr lang="en-GB" sz="1400" dirty="0" smtClean="0"/>
            </a:p>
            <a:p>
              <a:r>
                <a:rPr lang="en-GB" sz="1400" dirty="0" smtClean="0"/>
                <a:t>SSX3.L1</a:t>
              </a:r>
            </a:p>
            <a:p>
              <a:r>
                <a:rPr lang="en-GB" sz="1400" dirty="0" smtClean="0"/>
                <a:t>SSX3.R1</a:t>
              </a:r>
            </a:p>
            <a:p>
              <a:r>
                <a:rPr lang="en-GB" sz="1400" dirty="0" smtClean="0"/>
                <a:t>SX3.R5</a:t>
              </a:r>
            </a:p>
            <a:p>
              <a:r>
                <a:rPr lang="en-GB" sz="1400" dirty="0" smtClean="0"/>
                <a:t>SX3.L5</a:t>
              </a:r>
              <a:endParaRPr lang="en-GB" sz="1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35696" y="404664"/>
            <a:ext cx="5633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Measured tunes and magnet currents (from Timber)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192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8" y="1052736"/>
            <a:ext cx="7411600" cy="5184424"/>
          </a:xfrm>
        </p:spPr>
      </p:pic>
      <p:grpSp>
        <p:nvGrpSpPr>
          <p:cNvPr id="11" name="Group 10"/>
          <p:cNvGrpSpPr/>
          <p:nvPr/>
        </p:nvGrpSpPr>
        <p:grpSpPr>
          <a:xfrm>
            <a:off x="7308304" y="2876743"/>
            <a:ext cx="1728192" cy="1200329"/>
            <a:chOff x="7668344" y="2732727"/>
            <a:chExt cx="1728192" cy="120032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668344" y="2924944"/>
              <a:ext cx="432048" cy="0"/>
            </a:xfrm>
            <a:prstGeom prst="line">
              <a:avLst/>
            </a:prstGeom>
            <a:ln w="19050">
              <a:solidFill>
                <a:srgbClr val="F792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668344" y="3429000"/>
              <a:ext cx="432048" cy="0"/>
            </a:xfrm>
            <a:prstGeom prst="line">
              <a:avLst/>
            </a:prstGeom>
            <a:ln w="19050">
              <a:solidFill>
                <a:srgbClr val="394FF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7956376" y="3140968"/>
              <a:ext cx="45719" cy="720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982665" y="3717032"/>
              <a:ext cx="45719" cy="72008"/>
            </a:xfrm>
            <a:prstGeom prst="rect">
              <a:avLst/>
            </a:prstGeom>
            <a:solidFill>
              <a:srgbClr val="000E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123252" y="2732727"/>
              <a:ext cx="12732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δ</a:t>
              </a:r>
              <a:r>
                <a:rPr lang="en-GB" dirty="0" err="1" smtClean="0"/>
                <a:t>Qx</a:t>
              </a:r>
              <a:r>
                <a:rPr lang="en-GB" dirty="0" smtClean="0"/>
                <a:t>, model</a:t>
              </a:r>
              <a:endParaRPr lang="en-GB" dirty="0"/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Qx</a:t>
              </a:r>
              <a:r>
                <a:rPr lang="en-GB" dirty="0" smtClean="0"/>
                <a:t>, </a:t>
              </a:r>
              <a:r>
                <a:rPr lang="en-GB" dirty="0" err="1" smtClean="0"/>
                <a:t>meas</a:t>
              </a:r>
              <a:endParaRPr lang="en-GB" dirty="0" smtClean="0"/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Qy</a:t>
              </a:r>
              <a:r>
                <a:rPr lang="en-GB" dirty="0" smtClean="0"/>
                <a:t>, model</a:t>
              </a:r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Qy</a:t>
              </a:r>
              <a:r>
                <a:rPr lang="en-GB" dirty="0" smtClean="0"/>
                <a:t>, </a:t>
              </a:r>
              <a:r>
                <a:rPr lang="en-GB" dirty="0" err="1" smtClean="0"/>
                <a:t>meas</a:t>
              </a:r>
              <a:endParaRPr lang="el-GR" dirty="0" smtClean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470398" y="6234567"/>
            <a:ext cx="27711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/>
              <a:t>Polarities are correct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188640"/>
            <a:ext cx="6485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/>
              <a:t>Measured tune shift and MADX predictions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039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74096"/>
            <a:ext cx="7270353" cy="5119200"/>
          </a:xfrm>
        </p:spPr>
      </p:pic>
      <p:grpSp>
        <p:nvGrpSpPr>
          <p:cNvPr id="4" name="Group 3"/>
          <p:cNvGrpSpPr/>
          <p:nvPr/>
        </p:nvGrpSpPr>
        <p:grpSpPr>
          <a:xfrm>
            <a:off x="7308304" y="2876743"/>
            <a:ext cx="1728192" cy="1200329"/>
            <a:chOff x="7668344" y="2732727"/>
            <a:chExt cx="1728192" cy="120032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668344" y="2924944"/>
              <a:ext cx="432048" cy="0"/>
            </a:xfrm>
            <a:prstGeom prst="line">
              <a:avLst/>
            </a:prstGeom>
            <a:ln w="19050">
              <a:solidFill>
                <a:srgbClr val="F792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668344" y="3429000"/>
              <a:ext cx="432048" cy="0"/>
            </a:xfrm>
            <a:prstGeom prst="line">
              <a:avLst/>
            </a:prstGeom>
            <a:ln w="19050">
              <a:solidFill>
                <a:srgbClr val="394FF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7956376" y="3140968"/>
              <a:ext cx="45719" cy="720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82665" y="3717032"/>
              <a:ext cx="45719" cy="72008"/>
            </a:xfrm>
            <a:prstGeom prst="rect">
              <a:avLst/>
            </a:prstGeom>
            <a:solidFill>
              <a:srgbClr val="000E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23252" y="2732727"/>
              <a:ext cx="12732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δ</a:t>
              </a:r>
              <a:r>
                <a:rPr lang="en-GB" dirty="0" err="1" smtClean="0"/>
                <a:t>Qx</a:t>
              </a:r>
              <a:r>
                <a:rPr lang="en-GB" dirty="0" smtClean="0"/>
                <a:t>, model</a:t>
              </a:r>
              <a:endParaRPr lang="en-GB" dirty="0"/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Qx</a:t>
              </a:r>
              <a:r>
                <a:rPr lang="en-GB" dirty="0" smtClean="0"/>
                <a:t>, </a:t>
              </a:r>
              <a:r>
                <a:rPr lang="en-GB" dirty="0" err="1" smtClean="0"/>
                <a:t>meas</a:t>
              </a:r>
              <a:endParaRPr lang="en-GB" dirty="0" smtClean="0"/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Qy</a:t>
              </a:r>
              <a:r>
                <a:rPr lang="en-GB" dirty="0" smtClean="0"/>
                <a:t>, model</a:t>
              </a:r>
            </a:p>
            <a:p>
              <a:r>
                <a:rPr lang="el-GR" dirty="0" smtClean="0"/>
                <a:t>δ</a:t>
              </a:r>
              <a:r>
                <a:rPr lang="en-GB" dirty="0" err="1" smtClean="0"/>
                <a:t>Qy</a:t>
              </a:r>
              <a:r>
                <a:rPr lang="en-GB" dirty="0" smtClean="0"/>
                <a:t>, </a:t>
              </a:r>
              <a:r>
                <a:rPr lang="en-GB" dirty="0" err="1" smtClean="0"/>
                <a:t>meas</a:t>
              </a:r>
              <a:endParaRPr lang="el-GR" dirty="0" smtClean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70398" y="6234567"/>
            <a:ext cx="27711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/>
              <a:t>Polarities are correct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188640"/>
            <a:ext cx="6485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/>
              <a:t>Measured tune shift and MADX predictions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879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71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Normal and skew sextupole polarity checks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Jill Mcateer</dc:creator>
  <cp:lastModifiedBy>Meghan Jill Mcateer</cp:lastModifiedBy>
  <cp:revision>3</cp:revision>
  <dcterms:created xsi:type="dcterms:W3CDTF">2012-10-18T15:43:59Z</dcterms:created>
  <dcterms:modified xsi:type="dcterms:W3CDTF">2012-10-18T16:16:15Z</dcterms:modified>
</cp:coreProperties>
</file>