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2166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956C37-BDF1-4F27-84BC-3AA40507CAA9}" type="datetimeFigureOut">
              <a:rPr lang="en-GB" smtClean="0"/>
              <a:t>27/06/2014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99CEF-E39A-48C9-A904-130408AB3D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1060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D5390-18B6-4A91-AD69-DFE6F15E8002}" type="datetime1">
              <a:rPr lang="en-GB" smtClean="0"/>
              <a:t>27/06/2014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Lars K. Jensen BE/BI/SW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42E6-D1F0-487E-AE1C-34D9B33B99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295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06B9-FC7A-44CB-80E4-F4740CBAFC23}" type="datetime1">
              <a:rPr lang="en-GB" smtClean="0"/>
              <a:t>27/06/2014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Lars K. Jensen BE/BI/SW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42E6-D1F0-487E-AE1C-34D9B33B99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5055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D3367-C5A0-4A9E-BD2B-2A77219D2CF2}" type="datetime1">
              <a:rPr lang="en-GB" smtClean="0"/>
              <a:t>27/06/2014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Lars K. Jensen BE/BI/SW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42E6-D1F0-487E-AE1C-34D9B33B99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464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E2933-B369-4393-A369-989D584CAA7D}" type="datetime1">
              <a:rPr lang="en-GB" smtClean="0"/>
              <a:t>27/06/2014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Lars K. Jensen BE/BI/SW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42E6-D1F0-487E-AE1C-34D9B33B99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5310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0CF92-BD8A-41FC-A116-9CBA06E658C2}" type="datetime1">
              <a:rPr lang="en-GB" smtClean="0"/>
              <a:t>27/06/2014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Lars K. Jensen BE/BI/SW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42E6-D1F0-487E-AE1C-34D9B33B99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002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CFAA3-C3DE-4AC5-9DAA-B4D30D1890E2}" type="datetime1">
              <a:rPr lang="en-GB" smtClean="0"/>
              <a:t>27/06/2014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Lars K. Jensen BE/BI/SW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42E6-D1F0-487E-AE1C-34D9B33B99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577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926A4-25E8-44AC-A7FA-165F128A4A21}" type="datetime1">
              <a:rPr lang="en-GB" smtClean="0"/>
              <a:t>27/06/2014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Lars K. Jensen BE/BI/SW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42E6-D1F0-487E-AE1C-34D9B33B99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2288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9218B-3239-4069-A3F6-76DD08725814}" type="datetime1">
              <a:rPr lang="en-GB" smtClean="0"/>
              <a:t>27/06/2014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Lars K. Jensen BE/BI/SW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42E6-D1F0-487E-AE1C-34D9B33B99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1690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F0D4B-E330-469B-A330-451269B2065A}" type="datetime1">
              <a:rPr lang="en-GB" smtClean="0"/>
              <a:t>27/06/2014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Lars K. Jensen BE/BI/SW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42E6-D1F0-487E-AE1C-34D9B33B99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10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1F14-0CB4-48FD-AEFA-46772338AAE1}" type="datetime1">
              <a:rPr lang="en-GB" smtClean="0"/>
              <a:t>27/06/2014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Lars K. Jensen BE/BI/SW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42E6-D1F0-487E-AE1C-34D9B33B99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126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A97F5-C58D-40F0-80E9-C1DA832C1730}" type="datetime1">
              <a:rPr lang="en-GB" smtClean="0"/>
              <a:t>27/06/2014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Lars K. Jensen BE/BI/SW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42E6-D1F0-487E-AE1C-34D9B33B99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797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E1847-9B0C-4CA7-B1C7-9C697AE03421}" type="datetime1">
              <a:rPr lang="en-GB" smtClean="0"/>
              <a:t>27/06/2014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Lars K. Jensen BE/BI/SW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742E6-D1F0-487E-AE1C-34D9B33B99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8073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indico.cern.ch/event/246159/session/1/?slotId=0#20130617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853016"/>
          </a:xfrm>
        </p:spPr>
        <p:txBody>
          <a:bodyPr/>
          <a:lstStyle/>
          <a:p>
            <a:r>
              <a:rPr lang="en-GB" dirty="0" smtClean="0"/>
              <a:t>LHC Position Data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42900" y="1295401"/>
            <a:ext cx="6172200" cy="6872818"/>
          </a:xfrm>
        </p:spPr>
        <p:txBody>
          <a:bodyPr>
            <a:normAutofit/>
          </a:bodyPr>
          <a:lstStyle/>
          <a:p>
            <a:r>
              <a:rPr lang="en-GB" dirty="0" smtClean="0"/>
              <a:t>The presentation follow-up from: </a:t>
            </a:r>
            <a:r>
              <a:rPr lang="en-GB" sz="2000" dirty="0" smtClean="0">
                <a:hlinkClick r:id="rId2"/>
              </a:rPr>
              <a:t>http://indico.cern.ch/event/246159/session/1/?slotId=0#20130617</a:t>
            </a:r>
            <a:endParaRPr lang="en-GB" sz="2000" dirty="0" smtClean="0"/>
          </a:p>
          <a:p>
            <a:r>
              <a:rPr lang="en-GB" dirty="0" smtClean="0"/>
              <a:t>Reminder for the algorithm </a:t>
            </a:r>
            <a:r>
              <a:rPr lang="en-GB" dirty="0" smtClean="0"/>
              <a:t>used in the order it is applied:</a:t>
            </a:r>
            <a:endParaRPr lang="en-GB" dirty="0" smtClean="0"/>
          </a:p>
          <a:p>
            <a:pPr marL="457200" lvl="1" indent="0">
              <a:buNone/>
            </a:pPr>
            <a:r>
              <a:rPr lang="en-GB" dirty="0" smtClean="0"/>
              <a:t>1) </a:t>
            </a:r>
            <a:r>
              <a:rPr lang="en-GB" dirty="0"/>
              <a:t>Ambient temperature (</a:t>
            </a:r>
            <a:r>
              <a:rPr lang="en-GB" b="1" dirty="0"/>
              <a:t>linear</a:t>
            </a:r>
            <a:r>
              <a:rPr lang="en-GB" dirty="0"/>
              <a:t>)</a:t>
            </a:r>
          </a:p>
          <a:p>
            <a:pPr lvl="2"/>
            <a:r>
              <a:rPr lang="en-GB" dirty="0"/>
              <a:t>=&gt; Offset</a:t>
            </a:r>
          </a:p>
          <a:p>
            <a:pPr marL="457200" lvl="1" indent="0">
              <a:buNone/>
            </a:pPr>
            <a:r>
              <a:rPr lang="en-GB" dirty="0"/>
              <a:t>2) Electronics (</a:t>
            </a:r>
            <a:r>
              <a:rPr lang="en-GB" b="1" dirty="0">
                <a:solidFill>
                  <a:srgbClr val="FF0000"/>
                </a:solidFill>
              </a:rPr>
              <a:t>non-linear</a:t>
            </a:r>
            <a:r>
              <a:rPr lang="en-GB" dirty="0"/>
              <a:t>) as function of beam (bunch) intensity (</a:t>
            </a:r>
            <a:r>
              <a:rPr lang="en-GB" b="1" dirty="0"/>
              <a:t>fixed and dynamic parameters</a:t>
            </a:r>
            <a:r>
              <a:rPr lang="en-GB" dirty="0"/>
              <a:t>)</a:t>
            </a:r>
          </a:p>
          <a:p>
            <a:pPr lvl="2"/>
            <a:r>
              <a:rPr lang="en-GB" dirty="0"/>
              <a:t>=&gt; Gain and offset</a:t>
            </a:r>
          </a:p>
          <a:p>
            <a:pPr marL="457200" lvl="1" indent="0">
              <a:buNone/>
            </a:pPr>
            <a:r>
              <a:rPr lang="en-GB" dirty="0" smtClean="0"/>
              <a:t>3) BPM </a:t>
            </a:r>
            <a:r>
              <a:rPr lang="en-GB" dirty="0" smtClean="0"/>
              <a:t>type and aperture (</a:t>
            </a:r>
            <a:r>
              <a:rPr lang="en-GB" b="1" dirty="0" smtClean="0">
                <a:solidFill>
                  <a:srgbClr val="FF0000"/>
                </a:solidFill>
              </a:rPr>
              <a:t>non-linear</a:t>
            </a:r>
            <a:r>
              <a:rPr lang="en-GB" dirty="0" smtClean="0"/>
              <a:t> geometrical factor)</a:t>
            </a:r>
          </a:p>
          <a:p>
            <a:pPr lvl="2"/>
            <a:r>
              <a:rPr lang="en-GB" dirty="0" smtClean="0"/>
              <a:t>=&gt; </a:t>
            </a:r>
            <a:r>
              <a:rPr lang="en-GB" dirty="0" smtClean="0"/>
              <a:t>Gain</a:t>
            </a:r>
            <a:endParaRPr lang="en-GB" dirty="0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433A-3F45-4F5F-97E4-3689B2322CBF}" type="datetime1">
              <a:rPr lang="en-GB" smtClean="0"/>
              <a:t>27/06/2014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Lars K. Jensen BE/BI/SW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212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929216"/>
          </a:xfrm>
        </p:spPr>
        <p:txBody>
          <a:bodyPr/>
          <a:lstStyle/>
          <a:p>
            <a:r>
              <a:rPr lang="en-GB" dirty="0" smtClean="0"/>
              <a:t>LS1 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295401"/>
            <a:ext cx="6172200" cy="6872818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Further work on understanding the BPMs (simulations)</a:t>
            </a:r>
          </a:p>
          <a:p>
            <a:pPr lvl="1"/>
            <a:r>
              <a:rPr lang="en-GB" dirty="0" smtClean="0"/>
              <a:t>Updated parameters 1) now published in EDMS</a:t>
            </a:r>
          </a:p>
          <a:p>
            <a:r>
              <a:rPr lang="en-GB" dirty="0" smtClean="0"/>
              <a:t>Temperature controlled racks</a:t>
            </a:r>
          </a:p>
          <a:p>
            <a:pPr lvl="1"/>
            <a:r>
              <a:rPr lang="en-GB" dirty="0" smtClean="0"/>
              <a:t>Offset issue should be decreased</a:t>
            </a:r>
          </a:p>
          <a:p>
            <a:r>
              <a:rPr lang="en-GB" dirty="0" smtClean="0"/>
              <a:t>Port software to Linux (increased memory available and network performance)</a:t>
            </a:r>
          </a:p>
          <a:p>
            <a:pPr lvl="1"/>
            <a:r>
              <a:rPr lang="en-GB" dirty="0" smtClean="0"/>
              <a:t>On-going (well advanced)</a:t>
            </a:r>
          </a:p>
          <a:p>
            <a:pPr lvl="2"/>
            <a:r>
              <a:rPr lang="en-GB" dirty="0" smtClean="0"/>
              <a:t>Further dry-runs to </a:t>
            </a:r>
            <a:r>
              <a:rPr lang="en-GB" smtClean="0"/>
              <a:t>be planned</a:t>
            </a:r>
            <a:endParaRPr lang="en-GB" dirty="0" smtClean="0"/>
          </a:p>
          <a:p>
            <a:pPr lvl="1"/>
            <a:r>
              <a:rPr lang="en-GB" dirty="0" smtClean="0"/>
              <a:t>Performance with large buffer-sizes to be tested (also for concentrators) (reminder: </a:t>
            </a:r>
            <a:r>
              <a:rPr lang="en-GB" b="1" dirty="0" smtClean="0">
                <a:solidFill>
                  <a:srgbClr val="FF0000"/>
                </a:solidFill>
              </a:rPr>
              <a:t>max = 1.3Gbytes/beam</a:t>
            </a:r>
            <a:r>
              <a:rPr lang="en-GB" dirty="0" smtClean="0"/>
              <a:t>)</a:t>
            </a:r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D10E2-3597-42B1-9E68-28060D51A8D5}" type="datetime1">
              <a:rPr lang="en-GB" smtClean="0"/>
              <a:t>27/06/2014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Lars K. Jensen BE/BI/SW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9608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151</Words>
  <Application>Microsoft Office PowerPoint</Application>
  <PresentationFormat>On-screen Show (4:3)</PresentationFormat>
  <Paragraphs>22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LHC Position Data</vt:lpstr>
      <vt:lpstr>LS1 objectives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LHC capture data</dc:title>
  <dc:creator>Lars K. Jensen</dc:creator>
  <cp:lastModifiedBy>Lars K. Jensen</cp:lastModifiedBy>
  <cp:revision>5</cp:revision>
  <dcterms:created xsi:type="dcterms:W3CDTF">2014-06-27T06:11:17Z</dcterms:created>
  <dcterms:modified xsi:type="dcterms:W3CDTF">2014-06-27T08:44:52Z</dcterms:modified>
</cp:coreProperties>
</file>