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303" r:id="rId9"/>
    <p:sldId id="30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04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05" r:id="rId39"/>
    <p:sldId id="292" r:id="rId40"/>
    <p:sldId id="290" r:id="rId41"/>
    <p:sldId id="291" r:id="rId42"/>
    <p:sldId id="293" r:id="rId43"/>
    <p:sldId id="294" r:id="rId44"/>
    <p:sldId id="295" r:id="rId45"/>
    <p:sldId id="296" r:id="rId46"/>
    <p:sldId id="297" r:id="rId47"/>
    <p:sldId id="300" r:id="rId48"/>
    <p:sldId id="301" r:id="rId49"/>
    <p:sldId id="298" r:id="rId50"/>
    <p:sldId id="299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6" autoAdjust="0"/>
    <p:restoredTop sz="94660"/>
  </p:normalViewPr>
  <p:slideViewPr>
    <p:cSldViewPr>
      <p:cViewPr varScale="1">
        <p:scale>
          <a:sx n="120" d="100"/>
          <a:sy n="120" d="100"/>
        </p:scale>
        <p:origin x="-17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FS\cern.ch\work\a\asherman\public\Analysis\actionerroranaly\Measurement_dataLHCB2\amp_twohundredbyones_Measurement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AFS\cern.ch\work\a\asherman\public\Analysis\actionerroranaly\Measurement_dataLHCB2\amp_twohundredbyones_Measurement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AFS\cern.ch\work\a\asherman\public\Analysis\actionerroranaly\Measurement_dataLHCB2\amp_twohundredbyones_Measurement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AFS\cern.ch\work\a\asherman\public\Analysis\actionerroranaly\Measurement_dataLHCB2\amp_twohundredbyones_Measuremen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AFS\cern.ch\work\a\asherman\public\Analysis\actionerroranaly\Measurement_dataLHCB2\amp_twohundredbyones_Measuremen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AFS\cern.ch\work\a\asherman\public\Analysis\actionerroranaly\Measurement_dataLHCB2\amp_twohundredbyones_Measurement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AFS\cern.ch\work\a\asherman\public\Analysis\actionerroranaly\Measurement_dataLHCB2\amp_twohundredbyones_Measurement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AFS\cern.ch\work\a\asherman\public\Analysis\actionerroranaly\Measurement_dataLHCB2\amp_twohundredbyones_Measurement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AFS\cern.ch\work\a\asherman\public\Analysis\actionerroranaly\Measurement_dataLHCB2\amp_twohundredbyones_Measurement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AFS\cern.ch\work\a\asherman\public\Analysis\actionerroranaly\Measurement_dataLHCB2\amp_twohundredbyones_Measurement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AFS\cern.ch\work\a\asherman\public\Analysis\actionerroranaly\Measurement_dataLHCB2\amp_twohundredbyones_Measurement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AFS\cern.ch\work\a\asherman\public\Analysis\actionerroranaly\Measurement_dataLHCB2\amp_twohundredbyones_Measure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Beta From Amplitude- Horiz. Plane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&gt;1/3 BPM Rej</c:v>
          </c:tx>
          <c:spPr>
            <a:ln w="28575">
              <a:noFill/>
            </a:ln>
          </c:spPr>
          <c:xVal>
            <c:numRef>
              <c:f>amp_twohundredbyones_Measuremen!$D$5:$D$14</c:f>
              <c:numCache>
                <c:formatCode>General</c:formatCode>
                <c:ptCount val="10"/>
                <c:pt idx="0">
                  <c:v>5.0000000000000027E-3</c:v>
                </c:pt>
                <c:pt idx="1">
                  <c:v>1.0000000000000007E-2</c:v>
                </c:pt>
                <c:pt idx="2">
                  <c:v>1.4999999999999998E-2</c:v>
                </c:pt>
                <c:pt idx="3">
                  <c:v>2.0000000000000014E-2</c:v>
                </c:pt>
                <c:pt idx="4">
                  <c:v>2.5000000000000015E-2</c:v>
                </c:pt>
                <c:pt idx="5">
                  <c:v>3.0000000000000016E-2</c:v>
                </c:pt>
                <c:pt idx="6">
                  <c:v>3.5000000000000017E-2</c:v>
                </c:pt>
                <c:pt idx="7">
                  <c:v>4.0000000000000029E-2</c:v>
                </c:pt>
                <c:pt idx="8">
                  <c:v>4.5000000000000019E-2</c:v>
                </c:pt>
                <c:pt idx="9">
                  <c:v>5.0000000000000031E-2</c:v>
                </c:pt>
              </c:numCache>
            </c:numRef>
          </c:xVal>
          <c:yVal>
            <c:numRef>
              <c:f>amp_twohundredbyones_Measuremen!$E$5:$E$14</c:f>
              <c:numCache>
                <c:formatCode>General</c:formatCode>
                <c:ptCount val="10"/>
                <c:pt idx="0">
                  <c:v>1.2131757703940539E-2</c:v>
                </c:pt>
                <c:pt idx="1">
                  <c:v>1.074779770441012E-2</c:v>
                </c:pt>
                <c:pt idx="2">
                  <c:v>1.0101715292920281E-2</c:v>
                </c:pt>
                <c:pt idx="3">
                  <c:v>1.0310482028398073E-2</c:v>
                </c:pt>
                <c:pt idx="4">
                  <c:v>1.0276676686612403E-2</c:v>
                </c:pt>
                <c:pt idx="5">
                  <c:v>1.0131466500349821E-2</c:v>
                </c:pt>
                <c:pt idx="6">
                  <c:v>9.9983075285478232E-3</c:v>
                </c:pt>
                <c:pt idx="7">
                  <c:v>1.0166071386548396E-2</c:v>
                </c:pt>
                <c:pt idx="8">
                  <c:v>1.0216558985685967E-2</c:v>
                </c:pt>
                <c:pt idx="9">
                  <c:v>1.1367340085342155E-2</c:v>
                </c:pt>
              </c:numCache>
            </c:numRef>
          </c:yVal>
          <c:smooth val="0"/>
        </c:ser>
        <c:ser>
          <c:idx val="1"/>
          <c:order val="1"/>
          <c:tx>
            <c:v>&lt;1/3 BPM Rej</c:v>
          </c:tx>
          <c:spPr>
            <a:ln w="28575">
              <a:noFill/>
            </a:ln>
          </c:spPr>
          <c:marker>
            <c:symbol val="circle"/>
            <c:size val="4"/>
          </c:marker>
          <c:xVal>
            <c:numRef>
              <c:f>amp_twohundredbyones_Measuremen!$D$15:$D$204</c:f>
              <c:numCache>
                <c:formatCode>General</c:formatCode>
                <c:ptCount val="190"/>
                <c:pt idx="0">
                  <c:v>5.5000000000000021E-2</c:v>
                </c:pt>
                <c:pt idx="1">
                  <c:v>6.0000000000000032E-2</c:v>
                </c:pt>
                <c:pt idx="2">
                  <c:v>6.5000000000000044E-2</c:v>
                </c:pt>
                <c:pt idx="3">
                  <c:v>7.0000000000000034E-2</c:v>
                </c:pt>
                <c:pt idx="4">
                  <c:v>7.5000000000000025E-2</c:v>
                </c:pt>
                <c:pt idx="5">
                  <c:v>8.0000000000000057E-2</c:v>
                </c:pt>
                <c:pt idx="6">
                  <c:v>8.5000000000000048E-2</c:v>
                </c:pt>
                <c:pt idx="7">
                  <c:v>9.0000000000000038E-2</c:v>
                </c:pt>
                <c:pt idx="8">
                  <c:v>9.5000000000000057E-2</c:v>
                </c:pt>
                <c:pt idx="9">
                  <c:v>0.1</c:v>
                </c:pt>
                <c:pt idx="10">
                  <c:v>0.10500000000000002</c:v>
                </c:pt>
                <c:pt idx="11">
                  <c:v>0.11000000000000003</c:v>
                </c:pt>
                <c:pt idx="12">
                  <c:v>0.11500000000000003</c:v>
                </c:pt>
                <c:pt idx="13">
                  <c:v>0.12000000000000002</c:v>
                </c:pt>
                <c:pt idx="14">
                  <c:v>0.125</c:v>
                </c:pt>
                <c:pt idx="15">
                  <c:v>0.13</c:v>
                </c:pt>
                <c:pt idx="16">
                  <c:v>0.13500000000000001</c:v>
                </c:pt>
                <c:pt idx="17">
                  <c:v>0.14000000000000001</c:v>
                </c:pt>
                <c:pt idx="18">
                  <c:v>0.14500000000000007</c:v>
                </c:pt>
                <c:pt idx="19">
                  <c:v>0.15000000000000008</c:v>
                </c:pt>
                <c:pt idx="20">
                  <c:v>0.15500000000000008</c:v>
                </c:pt>
                <c:pt idx="21">
                  <c:v>0.16000000000000006</c:v>
                </c:pt>
                <c:pt idx="22">
                  <c:v>0.16500000000000006</c:v>
                </c:pt>
                <c:pt idx="23">
                  <c:v>0.17</c:v>
                </c:pt>
                <c:pt idx="24">
                  <c:v>0.17500000000000004</c:v>
                </c:pt>
                <c:pt idx="25">
                  <c:v>0.18000000000000008</c:v>
                </c:pt>
                <c:pt idx="26">
                  <c:v>0.18500000000000008</c:v>
                </c:pt>
                <c:pt idx="27">
                  <c:v>0.19000000000000006</c:v>
                </c:pt>
                <c:pt idx="28">
                  <c:v>0.19500000000000006</c:v>
                </c:pt>
                <c:pt idx="29">
                  <c:v>0.2</c:v>
                </c:pt>
                <c:pt idx="30">
                  <c:v>0.20500000000000004</c:v>
                </c:pt>
                <c:pt idx="31">
                  <c:v>0.21000000000000008</c:v>
                </c:pt>
                <c:pt idx="32">
                  <c:v>0.21500000000000008</c:v>
                </c:pt>
                <c:pt idx="33">
                  <c:v>0.22000000000000006</c:v>
                </c:pt>
                <c:pt idx="34">
                  <c:v>0.22500000000000006</c:v>
                </c:pt>
                <c:pt idx="35">
                  <c:v>0.23</c:v>
                </c:pt>
                <c:pt idx="36">
                  <c:v>0.23500000000000001</c:v>
                </c:pt>
                <c:pt idx="37">
                  <c:v>0.24000000000000007</c:v>
                </c:pt>
                <c:pt idx="38">
                  <c:v>0.24500000000000008</c:v>
                </c:pt>
                <c:pt idx="39">
                  <c:v>0.25</c:v>
                </c:pt>
                <c:pt idx="40">
                  <c:v>0.255</c:v>
                </c:pt>
                <c:pt idx="41">
                  <c:v>0.26</c:v>
                </c:pt>
                <c:pt idx="42">
                  <c:v>0.26500000000000001</c:v>
                </c:pt>
                <c:pt idx="43">
                  <c:v>0.27</c:v>
                </c:pt>
                <c:pt idx="44">
                  <c:v>0.27500000000000002</c:v>
                </c:pt>
                <c:pt idx="45">
                  <c:v>0.28000000000000008</c:v>
                </c:pt>
                <c:pt idx="46">
                  <c:v>0.28500000000000014</c:v>
                </c:pt>
                <c:pt idx="47">
                  <c:v>0.29000000000000015</c:v>
                </c:pt>
                <c:pt idx="48">
                  <c:v>0.29500000000000015</c:v>
                </c:pt>
                <c:pt idx="49">
                  <c:v>0.30000000000000016</c:v>
                </c:pt>
                <c:pt idx="50">
                  <c:v>0.30500000000000022</c:v>
                </c:pt>
                <c:pt idx="51">
                  <c:v>0.31000000000000016</c:v>
                </c:pt>
                <c:pt idx="52">
                  <c:v>0.31500000000000017</c:v>
                </c:pt>
                <c:pt idx="53">
                  <c:v>0.32000000000000017</c:v>
                </c:pt>
                <c:pt idx="54">
                  <c:v>0.32500000000000018</c:v>
                </c:pt>
                <c:pt idx="55">
                  <c:v>0.33000000000000024</c:v>
                </c:pt>
                <c:pt idx="56">
                  <c:v>0.33500000000000024</c:v>
                </c:pt>
                <c:pt idx="57">
                  <c:v>0.34000000000000014</c:v>
                </c:pt>
                <c:pt idx="58">
                  <c:v>0.34500000000000014</c:v>
                </c:pt>
                <c:pt idx="59">
                  <c:v>0.35000000000000014</c:v>
                </c:pt>
                <c:pt idx="60">
                  <c:v>0.35500000000000015</c:v>
                </c:pt>
                <c:pt idx="61">
                  <c:v>0.36000000000000015</c:v>
                </c:pt>
                <c:pt idx="62">
                  <c:v>0.36500000000000021</c:v>
                </c:pt>
                <c:pt idx="63">
                  <c:v>0.37000000000000016</c:v>
                </c:pt>
                <c:pt idx="64">
                  <c:v>0.37500000000000017</c:v>
                </c:pt>
                <c:pt idx="65">
                  <c:v>0.38000000000000017</c:v>
                </c:pt>
                <c:pt idx="66">
                  <c:v>0.38500000000000018</c:v>
                </c:pt>
                <c:pt idx="67">
                  <c:v>0.39000000000000018</c:v>
                </c:pt>
                <c:pt idx="68">
                  <c:v>0.39500000000000024</c:v>
                </c:pt>
                <c:pt idx="69">
                  <c:v>0.4</c:v>
                </c:pt>
                <c:pt idx="70">
                  <c:v>0.40500000000000008</c:v>
                </c:pt>
                <c:pt idx="71">
                  <c:v>0.41000000000000014</c:v>
                </c:pt>
                <c:pt idx="72">
                  <c:v>0.41500000000000015</c:v>
                </c:pt>
                <c:pt idx="73">
                  <c:v>0.42000000000000015</c:v>
                </c:pt>
                <c:pt idx="74">
                  <c:v>0.42500000000000021</c:v>
                </c:pt>
                <c:pt idx="75">
                  <c:v>0.43000000000000016</c:v>
                </c:pt>
                <c:pt idx="76">
                  <c:v>0.43500000000000016</c:v>
                </c:pt>
                <c:pt idx="77">
                  <c:v>0.44000000000000011</c:v>
                </c:pt>
                <c:pt idx="78">
                  <c:v>0.44500000000000012</c:v>
                </c:pt>
                <c:pt idx="79">
                  <c:v>0.45</c:v>
                </c:pt>
                <c:pt idx="80">
                  <c:v>0.45500000000000002</c:v>
                </c:pt>
                <c:pt idx="81">
                  <c:v>0.46</c:v>
                </c:pt>
                <c:pt idx="82">
                  <c:v>0.46500000000000002</c:v>
                </c:pt>
                <c:pt idx="83">
                  <c:v>0.47000000000000008</c:v>
                </c:pt>
                <c:pt idx="84">
                  <c:v>0.47500000000000014</c:v>
                </c:pt>
                <c:pt idx="85">
                  <c:v>0.48000000000000015</c:v>
                </c:pt>
                <c:pt idx="86">
                  <c:v>0.48500000000000021</c:v>
                </c:pt>
                <c:pt idx="87">
                  <c:v>0.49000000000000016</c:v>
                </c:pt>
                <c:pt idx="88">
                  <c:v>0.49500000000000016</c:v>
                </c:pt>
                <c:pt idx="89">
                  <c:v>0.5</c:v>
                </c:pt>
                <c:pt idx="90">
                  <c:v>0.505</c:v>
                </c:pt>
                <c:pt idx="91">
                  <c:v>0.51</c:v>
                </c:pt>
                <c:pt idx="92">
                  <c:v>0.51500000000000001</c:v>
                </c:pt>
                <c:pt idx="93">
                  <c:v>0.52</c:v>
                </c:pt>
                <c:pt idx="94">
                  <c:v>0.52500000000000002</c:v>
                </c:pt>
                <c:pt idx="95">
                  <c:v>0.53</c:v>
                </c:pt>
                <c:pt idx="96">
                  <c:v>0.53500000000000003</c:v>
                </c:pt>
                <c:pt idx="97">
                  <c:v>0.54</c:v>
                </c:pt>
                <c:pt idx="98">
                  <c:v>0.54500000000000004</c:v>
                </c:pt>
                <c:pt idx="99">
                  <c:v>0.55000000000000004</c:v>
                </c:pt>
                <c:pt idx="100">
                  <c:v>0.55500000000000005</c:v>
                </c:pt>
                <c:pt idx="101">
                  <c:v>0.56000000000000005</c:v>
                </c:pt>
                <c:pt idx="102">
                  <c:v>0.56499999999999995</c:v>
                </c:pt>
                <c:pt idx="103">
                  <c:v>0.56999999999999995</c:v>
                </c:pt>
                <c:pt idx="104">
                  <c:v>0.57500000000000029</c:v>
                </c:pt>
                <c:pt idx="105">
                  <c:v>0.58000000000000018</c:v>
                </c:pt>
                <c:pt idx="106">
                  <c:v>0.58500000000000019</c:v>
                </c:pt>
                <c:pt idx="107">
                  <c:v>0.59000000000000019</c:v>
                </c:pt>
                <c:pt idx="108">
                  <c:v>0.5950000000000002</c:v>
                </c:pt>
                <c:pt idx="109">
                  <c:v>0.60000000000000031</c:v>
                </c:pt>
                <c:pt idx="110">
                  <c:v>0.60500000000000032</c:v>
                </c:pt>
                <c:pt idx="111">
                  <c:v>0.61000000000000032</c:v>
                </c:pt>
                <c:pt idx="112">
                  <c:v>0.61500000000000032</c:v>
                </c:pt>
                <c:pt idx="113">
                  <c:v>0.62000000000000033</c:v>
                </c:pt>
                <c:pt idx="114">
                  <c:v>0.62500000000000033</c:v>
                </c:pt>
                <c:pt idx="115">
                  <c:v>0.63000000000000034</c:v>
                </c:pt>
                <c:pt idx="116">
                  <c:v>0.63500000000000034</c:v>
                </c:pt>
                <c:pt idx="117">
                  <c:v>0.64000000000000035</c:v>
                </c:pt>
                <c:pt idx="118">
                  <c:v>0.64500000000000035</c:v>
                </c:pt>
                <c:pt idx="119">
                  <c:v>0.65000000000000036</c:v>
                </c:pt>
                <c:pt idx="120">
                  <c:v>0.65500000000000036</c:v>
                </c:pt>
                <c:pt idx="121">
                  <c:v>0.66000000000000036</c:v>
                </c:pt>
                <c:pt idx="122">
                  <c:v>0.66500000000000048</c:v>
                </c:pt>
                <c:pt idx="123">
                  <c:v>0.67000000000000048</c:v>
                </c:pt>
                <c:pt idx="124">
                  <c:v>0.6750000000000006</c:v>
                </c:pt>
                <c:pt idx="125">
                  <c:v>0.68000000000000049</c:v>
                </c:pt>
                <c:pt idx="126">
                  <c:v>0.6850000000000005</c:v>
                </c:pt>
                <c:pt idx="127">
                  <c:v>0.6900000000000005</c:v>
                </c:pt>
                <c:pt idx="128">
                  <c:v>0.6950000000000004</c:v>
                </c:pt>
                <c:pt idx="129">
                  <c:v>0.70000000000000029</c:v>
                </c:pt>
                <c:pt idx="130">
                  <c:v>0.70500000000000029</c:v>
                </c:pt>
                <c:pt idx="131">
                  <c:v>0.7100000000000003</c:v>
                </c:pt>
                <c:pt idx="132">
                  <c:v>0.7150000000000003</c:v>
                </c:pt>
                <c:pt idx="133">
                  <c:v>0.72000000000000031</c:v>
                </c:pt>
                <c:pt idx="134">
                  <c:v>0.72500000000000031</c:v>
                </c:pt>
                <c:pt idx="135">
                  <c:v>0.73000000000000032</c:v>
                </c:pt>
                <c:pt idx="136">
                  <c:v>0.73500000000000032</c:v>
                </c:pt>
                <c:pt idx="137">
                  <c:v>0.74000000000000032</c:v>
                </c:pt>
                <c:pt idx="138">
                  <c:v>0.74500000000000033</c:v>
                </c:pt>
                <c:pt idx="139">
                  <c:v>0.75000000000000033</c:v>
                </c:pt>
                <c:pt idx="140">
                  <c:v>0.75500000000000034</c:v>
                </c:pt>
                <c:pt idx="141">
                  <c:v>0.76000000000000034</c:v>
                </c:pt>
                <c:pt idx="142">
                  <c:v>0.76500000000000035</c:v>
                </c:pt>
                <c:pt idx="143">
                  <c:v>0.77000000000000013</c:v>
                </c:pt>
                <c:pt idx="144">
                  <c:v>0.77500000000000013</c:v>
                </c:pt>
                <c:pt idx="145">
                  <c:v>0.78</c:v>
                </c:pt>
                <c:pt idx="146">
                  <c:v>0.78500000000000003</c:v>
                </c:pt>
                <c:pt idx="147">
                  <c:v>0.79</c:v>
                </c:pt>
                <c:pt idx="148">
                  <c:v>0.79500000000000004</c:v>
                </c:pt>
                <c:pt idx="149">
                  <c:v>0.8</c:v>
                </c:pt>
                <c:pt idx="150">
                  <c:v>0.80500000000000005</c:v>
                </c:pt>
                <c:pt idx="151">
                  <c:v>0.81</c:v>
                </c:pt>
                <c:pt idx="152">
                  <c:v>0.81499999999999995</c:v>
                </c:pt>
                <c:pt idx="153">
                  <c:v>0.82000000000000028</c:v>
                </c:pt>
                <c:pt idx="154">
                  <c:v>0.82500000000000029</c:v>
                </c:pt>
                <c:pt idx="155">
                  <c:v>0.83000000000000029</c:v>
                </c:pt>
                <c:pt idx="156">
                  <c:v>0.8350000000000003</c:v>
                </c:pt>
                <c:pt idx="157">
                  <c:v>0.8400000000000003</c:v>
                </c:pt>
                <c:pt idx="158">
                  <c:v>0.84500000000000031</c:v>
                </c:pt>
                <c:pt idx="159">
                  <c:v>0.85000000000000031</c:v>
                </c:pt>
                <c:pt idx="160">
                  <c:v>0.85500000000000032</c:v>
                </c:pt>
                <c:pt idx="161">
                  <c:v>0.86000000000000032</c:v>
                </c:pt>
                <c:pt idx="162">
                  <c:v>0.86500000000000032</c:v>
                </c:pt>
                <c:pt idx="163">
                  <c:v>0.87000000000000033</c:v>
                </c:pt>
                <c:pt idx="164">
                  <c:v>0.87500000000000033</c:v>
                </c:pt>
                <c:pt idx="165">
                  <c:v>0.88000000000000023</c:v>
                </c:pt>
                <c:pt idx="166">
                  <c:v>0.88500000000000023</c:v>
                </c:pt>
                <c:pt idx="167">
                  <c:v>0.89000000000000024</c:v>
                </c:pt>
                <c:pt idx="168">
                  <c:v>0.89500000000000024</c:v>
                </c:pt>
                <c:pt idx="169">
                  <c:v>0.9</c:v>
                </c:pt>
                <c:pt idx="170">
                  <c:v>0.90500000000000003</c:v>
                </c:pt>
                <c:pt idx="171">
                  <c:v>0.91</c:v>
                </c:pt>
                <c:pt idx="172">
                  <c:v>0.91500000000000004</c:v>
                </c:pt>
                <c:pt idx="173">
                  <c:v>0.92</c:v>
                </c:pt>
                <c:pt idx="174">
                  <c:v>0.92500000000000004</c:v>
                </c:pt>
                <c:pt idx="175">
                  <c:v>0.93</c:v>
                </c:pt>
                <c:pt idx="176">
                  <c:v>0.93500000000000005</c:v>
                </c:pt>
                <c:pt idx="177">
                  <c:v>0.94000000000000028</c:v>
                </c:pt>
                <c:pt idx="178">
                  <c:v>0.94499999999999995</c:v>
                </c:pt>
                <c:pt idx="179">
                  <c:v>0.95000000000000029</c:v>
                </c:pt>
                <c:pt idx="180">
                  <c:v>0.95500000000000029</c:v>
                </c:pt>
                <c:pt idx="181">
                  <c:v>0.9600000000000003</c:v>
                </c:pt>
                <c:pt idx="182">
                  <c:v>0.9650000000000003</c:v>
                </c:pt>
                <c:pt idx="183">
                  <c:v>0.97000000000000008</c:v>
                </c:pt>
                <c:pt idx="184">
                  <c:v>0.97500000000000009</c:v>
                </c:pt>
                <c:pt idx="185">
                  <c:v>0.98</c:v>
                </c:pt>
                <c:pt idx="186">
                  <c:v>0.98499999999999999</c:v>
                </c:pt>
                <c:pt idx="187">
                  <c:v>0.99</c:v>
                </c:pt>
                <c:pt idx="188">
                  <c:v>0.995</c:v>
                </c:pt>
                <c:pt idx="189">
                  <c:v>1</c:v>
                </c:pt>
              </c:numCache>
            </c:numRef>
          </c:xVal>
          <c:yVal>
            <c:numRef>
              <c:f>amp_twohundredbyones_Measuremen!$E$15:$E$204</c:f>
              <c:numCache>
                <c:formatCode>General</c:formatCode>
                <c:ptCount val="190"/>
                <c:pt idx="0">
                  <c:v>1.1462434722055215E-2</c:v>
                </c:pt>
                <c:pt idx="1">
                  <c:v>1.1797064440303595E-2</c:v>
                </c:pt>
                <c:pt idx="2">
                  <c:v>1.181509381057682E-2</c:v>
                </c:pt>
                <c:pt idx="3">
                  <c:v>1.2158658077157301E-2</c:v>
                </c:pt>
                <c:pt idx="4">
                  <c:v>1.2325988620370421E-2</c:v>
                </c:pt>
                <c:pt idx="5">
                  <c:v>1.223875440854412E-2</c:v>
                </c:pt>
                <c:pt idx="6">
                  <c:v>1.229386378367354E-2</c:v>
                </c:pt>
                <c:pt idx="7">
                  <c:v>1.2320660839262814E-2</c:v>
                </c:pt>
                <c:pt idx="8">
                  <c:v>1.2559463017745201E-2</c:v>
                </c:pt>
                <c:pt idx="9">
                  <c:v>1.2551003962783705E-2</c:v>
                </c:pt>
                <c:pt idx="10">
                  <c:v>1.2595097434879958E-2</c:v>
                </c:pt>
                <c:pt idx="11">
                  <c:v>1.2624738130244921E-2</c:v>
                </c:pt>
                <c:pt idx="12">
                  <c:v>1.265974363825023E-2</c:v>
                </c:pt>
                <c:pt idx="13">
                  <c:v>1.2645374728631427E-2</c:v>
                </c:pt>
                <c:pt idx="14">
                  <c:v>1.2664232819256214E-2</c:v>
                </c:pt>
                <c:pt idx="15">
                  <c:v>1.2652202161770718E-2</c:v>
                </c:pt>
                <c:pt idx="16">
                  <c:v>1.2684259697631862E-2</c:v>
                </c:pt>
                <c:pt idx="17">
                  <c:v>1.2676705665414123E-2</c:v>
                </c:pt>
                <c:pt idx="18">
                  <c:v>1.2663794020942951E-2</c:v>
                </c:pt>
                <c:pt idx="19">
                  <c:v>1.2653360264370311E-2</c:v>
                </c:pt>
                <c:pt idx="20">
                  <c:v>1.2642063776393611E-2</c:v>
                </c:pt>
                <c:pt idx="21">
                  <c:v>1.2637321190989951E-2</c:v>
                </c:pt>
                <c:pt idx="22">
                  <c:v>1.2636110445083852E-2</c:v>
                </c:pt>
                <c:pt idx="23">
                  <c:v>1.2636110445083852E-2</c:v>
                </c:pt>
                <c:pt idx="24">
                  <c:v>1.2636110445083852E-2</c:v>
                </c:pt>
                <c:pt idx="25">
                  <c:v>1.2636110445083852E-2</c:v>
                </c:pt>
                <c:pt idx="26">
                  <c:v>1.2793016732554232E-2</c:v>
                </c:pt>
                <c:pt idx="27">
                  <c:v>1.2816365181971379E-2</c:v>
                </c:pt>
                <c:pt idx="28">
                  <c:v>1.2813521580910724E-2</c:v>
                </c:pt>
                <c:pt idx="29">
                  <c:v>1.2802215708276757E-2</c:v>
                </c:pt>
                <c:pt idx="30">
                  <c:v>1.2802215708276757E-2</c:v>
                </c:pt>
                <c:pt idx="31">
                  <c:v>1.2792795900413876E-2</c:v>
                </c:pt>
                <c:pt idx="32">
                  <c:v>1.2779942093697162E-2</c:v>
                </c:pt>
                <c:pt idx="33">
                  <c:v>1.2769701707464873E-2</c:v>
                </c:pt>
                <c:pt idx="34">
                  <c:v>1.2764013463886843E-2</c:v>
                </c:pt>
                <c:pt idx="35">
                  <c:v>1.2764013463886843E-2</c:v>
                </c:pt>
                <c:pt idx="36">
                  <c:v>1.2764013463886843E-2</c:v>
                </c:pt>
                <c:pt idx="37">
                  <c:v>1.2764013463886843E-2</c:v>
                </c:pt>
                <c:pt idx="38">
                  <c:v>1.2764013463886843E-2</c:v>
                </c:pt>
                <c:pt idx="39">
                  <c:v>1.2760734765024427E-2</c:v>
                </c:pt>
                <c:pt idx="40">
                  <c:v>1.2760734765024427E-2</c:v>
                </c:pt>
                <c:pt idx="41">
                  <c:v>1.2784817764592818E-2</c:v>
                </c:pt>
                <c:pt idx="42">
                  <c:v>1.2784817764592818E-2</c:v>
                </c:pt>
                <c:pt idx="43">
                  <c:v>1.2784817764592818E-2</c:v>
                </c:pt>
                <c:pt idx="44">
                  <c:v>1.2774662638384541E-2</c:v>
                </c:pt>
                <c:pt idx="45">
                  <c:v>1.2774662638384541E-2</c:v>
                </c:pt>
                <c:pt idx="46">
                  <c:v>1.2774662638384541E-2</c:v>
                </c:pt>
                <c:pt idx="47">
                  <c:v>1.2774662638384541E-2</c:v>
                </c:pt>
                <c:pt idx="48">
                  <c:v>1.2813297076969619E-2</c:v>
                </c:pt>
                <c:pt idx="49">
                  <c:v>1.2820372366206643E-2</c:v>
                </c:pt>
                <c:pt idx="50">
                  <c:v>1.2843241069331436E-2</c:v>
                </c:pt>
                <c:pt idx="51">
                  <c:v>1.2918294072397004E-2</c:v>
                </c:pt>
                <c:pt idx="52">
                  <c:v>1.2918294072397004E-2</c:v>
                </c:pt>
                <c:pt idx="53">
                  <c:v>1.2910992590962898E-2</c:v>
                </c:pt>
                <c:pt idx="54">
                  <c:v>1.2910992590962898E-2</c:v>
                </c:pt>
                <c:pt idx="55">
                  <c:v>1.2910992590962898E-2</c:v>
                </c:pt>
                <c:pt idx="56">
                  <c:v>1.2910992590962898E-2</c:v>
                </c:pt>
                <c:pt idx="57">
                  <c:v>1.2910992590962898E-2</c:v>
                </c:pt>
                <c:pt idx="58">
                  <c:v>1.2898973158117203E-2</c:v>
                </c:pt>
                <c:pt idx="59">
                  <c:v>1.2898973158117203E-2</c:v>
                </c:pt>
                <c:pt idx="60">
                  <c:v>1.2898973158117203E-2</c:v>
                </c:pt>
                <c:pt idx="61">
                  <c:v>1.2886515080736965E-2</c:v>
                </c:pt>
                <c:pt idx="62">
                  <c:v>1.2886515080736965E-2</c:v>
                </c:pt>
                <c:pt idx="63">
                  <c:v>1.2886515080736965E-2</c:v>
                </c:pt>
                <c:pt idx="64">
                  <c:v>1.2886515080736965E-2</c:v>
                </c:pt>
                <c:pt idx="65">
                  <c:v>1.2886515080736965E-2</c:v>
                </c:pt>
                <c:pt idx="66">
                  <c:v>1.2886515080736965E-2</c:v>
                </c:pt>
                <c:pt idx="67">
                  <c:v>1.2886515080736965E-2</c:v>
                </c:pt>
                <c:pt idx="68">
                  <c:v>1.2886515080736965E-2</c:v>
                </c:pt>
                <c:pt idx="69">
                  <c:v>1.2886515080736965E-2</c:v>
                </c:pt>
                <c:pt idx="70">
                  <c:v>1.2886515080736965E-2</c:v>
                </c:pt>
                <c:pt idx="71">
                  <c:v>1.287928009210338E-2</c:v>
                </c:pt>
                <c:pt idx="72">
                  <c:v>1.287928009210338E-2</c:v>
                </c:pt>
                <c:pt idx="73">
                  <c:v>1.287928009210338E-2</c:v>
                </c:pt>
                <c:pt idx="74">
                  <c:v>1.287928009210338E-2</c:v>
                </c:pt>
                <c:pt idx="75">
                  <c:v>1.287928009210338E-2</c:v>
                </c:pt>
                <c:pt idx="76">
                  <c:v>1.287928009210338E-2</c:v>
                </c:pt>
                <c:pt idx="77">
                  <c:v>1.287928009210338E-2</c:v>
                </c:pt>
                <c:pt idx="78">
                  <c:v>1.287928009210338E-2</c:v>
                </c:pt>
                <c:pt idx="79">
                  <c:v>1.287928009210338E-2</c:v>
                </c:pt>
                <c:pt idx="80">
                  <c:v>1.287928009210338E-2</c:v>
                </c:pt>
                <c:pt idx="81">
                  <c:v>1.287928009210338E-2</c:v>
                </c:pt>
                <c:pt idx="82">
                  <c:v>1.287928009210338E-2</c:v>
                </c:pt>
                <c:pt idx="83">
                  <c:v>1.287928009210338E-2</c:v>
                </c:pt>
                <c:pt idx="84">
                  <c:v>1.287928009210338E-2</c:v>
                </c:pt>
                <c:pt idx="85">
                  <c:v>1.287928009210338E-2</c:v>
                </c:pt>
                <c:pt idx="86">
                  <c:v>1.287928009210338E-2</c:v>
                </c:pt>
                <c:pt idx="87">
                  <c:v>1.287928009210338E-2</c:v>
                </c:pt>
                <c:pt idx="88">
                  <c:v>1.287928009210338E-2</c:v>
                </c:pt>
                <c:pt idx="89">
                  <c:v>1.287928009210338E-2</c:v>
                </c:pt>
                <c:pt idx="90">
                  <c:v>1.287928009210338E-2</c:v>
                </c:pt>
                <c:pt idx="91">
                  <c:v>1.287928009210338E-2</c:v>
                </c:pt>
                <c:pt idx="92">
                  <c:v>1.287928009210338E-2</c:v>
                </c:pt>
                <c:pt idx="93">
                  <c:v>1.287928009210338E-2</c:v>
                </c:pt>
                <c:pt idx="94">
                  <c:v>1.287928009210338E-2</c:v>
                </c:pt>
                <c:pt idx="95">
                  <c:v>1.287928009210338E-2</c:v>
                </c:pt>
                <c:pt idx="96">
                  <c:v>1.287928009210338E-2</c:v>
                </c:pt>
                <c:pt idx="97">
                  <c:v>1.287928009210338E-2</c:v>
                </c:pt>
                <c:pt idx="98">
                  <c:v>1.287928009210338E-2</c:v>
                </c:pt>
                <c:pt idx="99">
                  <c:v>1.287928009210338E-2</c:v>
                </c:pt>
                <c:pt idx="100">
                  <c:v>1.287928009210338E-2</c:v>
                </c:pt>
                <c:pt idx="101">
                  <c:v>1.287928009210338E-2</c:v>
                </c:pt>
                <c:pt idx="102">
                  <c:v>1.287928009210338E-2</c:v>
                </c:pt>
                <c:pt idx="103">
                  <c:v>1.287928009210338E-2</c:v>
                </c:pt>
                <c:pt idx="104">
                  <c:v>1.287928009210338E-2</c:v>
                </c:pt>
                <c:pt idx="105">
                  <c:v>1.287928009210338E-2</c:v>
                </c:pt>
                <c:pt idx="106">
                  <c:v>1.287928009210338E-2</c:v>
                </c:pt>
                <c:pt idx="107">
                  <c:v>1.287928009210338E-2</c:v>
                </c:pt>
                <c:pt idx="108">
                  <c:v>1.287928009210338E-2</c:v>
                </c:pt>
                <c:pt idx="109">
                  <c:v>1.287928009210338E-2</c:v>
                </c:pt>
                <c:pt idx="110">
                  <c:v>1.287928009210338E-2</c:v>
                </c:pt>
                <c:pt idx="111">
                  <c:v>1.287928009210338E-2</c:v>
                </c:pt>
                <c:pt idx="112">
                  <c:v>1.287928009210338E-2</c:v>
                </c:pt>
                <c:pt idx="113">
                  <c:v>1.287928009210338E-2</c:v>
                </c:pt>
                <c:pt idx="114">
                  <c:v>1.287928009210338E-2</c:v>
                </c:pt>
                <c:pt idx="115">
                  <c:v>1.287928009210338E-2</c:v>
                </c:pt>
                <c:pt idx="116">
                  <c:v>1.287928009210338E-2</c:v>
                </c:pt>
                <c:pt idx="117">
                  <c:v>1.287928009210338E-2</c:v>
                </c:pt>
                <c:pt idx="118">
                  <c:v>1.287928009210338E-2</c:v>
                </c:pt>
                <c:pt idx="119">
                  <c:v>1.287928009210338E-2</c:v>
                </c:pt>
                <c:pt idx="120">
                  <c:v>1.287928009210338E-2</c:v>
                </c:pt>
                <c:pt idx="121">
                  <c:v>1.287928009210338E-2</c:v>
                </c:pt>
                <c:pt idx="122">
                  <c:v>1.287928009210338E-2</c:v>
                </c:pt>
                <c:pt idx="123">
                  <c:v>1.287928009210338E-2</c:v>
                </c:pt>
                <c:pt idx="124">
                  <c:v>1.287928009210338E-2</c:v>
                </c:pt>
                <c:pt idx="125">
                  <c:v>1.287928009210338E-2</c:v>
                </c:pt>
                <c:pt idx="126">
                  <c:v>1.287928009210338E-2</c:v>
                </c:pt>
                <c:pt idx="127">
                  <c:v>1.287928009210338E-2</c:v>
                </c:pt>
                <c:pt idx="128">
                  <c:v>1.287928009210338E-2</c:v>
                </c:pt>
                <c:pt idx="129">
                  <c:v>1.287928009210338E-2</c:v>
                </c:pt>
                <c:pt idx="130">
                  <c:v>1.287928009210338E-2</c:v>
                </c:pt>
                <c:pt idx="131">
                  <c:v>1.287928009210338E-2</c:v>
                </c:pt>
                <c:pt idx="132">
                  <c:v>1.287928009210338E-2</c:v>
                </c:pt>
                <c:pt idx="133">
                  <c:v>1.287928009210338E-2</c:v>
                </c:pt>
                <c:pt idx="134">
                  <c:v>1.287928009210338E-2</c:v>
                </c:pt>
                <c:pt idx="135">
                  <c:v>1.287928009210338E-2</c:v>
                </c:pt>
                <c:pt idx="136">
                  <c:v>1.287928009210338E-2</c:v>
                </c:pt>
                <c:pt idx="137">
                  <c:v>1.287928009210338E-2</c:v>
                </c:pt>
                <c:pt idx="138">
                  <c:v>1.287928009210338E-2</c:v>
                </c:pt>
                <c:pt idx="139">
                  <c:v>1.287928009210338E-2</c:v>
                </c:pt>
                <c:pt idx="140">
                  <c:v>1.287928009210338E-2</c:v>
                </c:pt>
                <c:pt idx="141">
                  <c:v>1.287928009210338E-2</c:v>
                </c:pt>
                <c:pt idx="142">
                  <c:v>1.287928009210338E-2</c:v>
                </c:pt>
                <c:pt idx="143">
                  <c:v>1.287928009210338E-2</c:v>
                </c:pt>
                <c:pt idx="144">
                  <c:v>1.287928009210338E-2</c:v>
                </c:pt>
                <c:pt idx="145">
                  <c:v>1.287928009210338E-2</c:v>
                </c:pt>
                <c:pt idx="146">
                  <c:v>1.287928009210338E-2</c:v>
                </c:pt>
                <c:pt idx="147">
                  <c:v>1.287928009210338E-2</c:v>
                </c:pt>
                <c:pt idx="148">
                  <c:v>1.287928009210338E-2</c:v>
                </c:pt>
                <c:pt idx="149">
                  <c:v>1.287928009210338E-2</c:v>
                </c:pt>
                <c:pt idx="150">
                  <c:v>1.287928009210338E-2</c:v>
                </c:pt>
                <c:pt idx="151">
                  <c:v>1.287928009210338E-2</c:v>
                </c:pt>
                <c:pt idx="152">
                  <c:v>1.287928009210338E-2</c:v>
                </c:pt>
                <c:pt idx="153">
                  <c:v>1.287928009210338E-2</c:v>
                </c:pt>
                <c:pt idx="154">
                  <c:v>1.287928009210338E-2</c:v>
                </c:pt>
                <c:pt idx="155">
                  <c:v>1.287928009210338E-2</c:v>
                </c:pt>
                <c:pt idx="156">
                  <c:v>1.287928009210338E-2</c:v>
                </c:pt>
                <c:pt idx="157">
                  <c:v>1.287928009210338E-2</c:v>
                </c:pt>
                <c:pt idx="158">
                  <c:v>1.287928009210338E-2</c:v>
                </c:pt>
                <c:pt idx="159">
                  <c:v>1.287928009210338E-2</c:v>
                </c:pt>
                <c:pt idx="160">
                  <c:v>1.287928009210338E-2</c:v>
                </c:pt>
                <c:pt idx="161">
                  <c:v>1.287928009210338E-2</c:v>
                </c:pt>
                <c:pt idx="162">
                  <c:v>1.287928009210338E-2</c:v>
                </c:pt>
                <c:pt idx="163">
                  <c:v>1.287928009210338E-2</c:v>
                </c:pt>
                <c:pt idx="164">
                  <c:v>1.287928009210338E-2</c:v>
                </c:pt>
                <c:pt idx="165">
                  <c:v>1.287928009210338E-2</c:v>
                </c:pt>
                <c:pt idx="166">
                  <c:v>1.287928009210338E-2</c:v>
                </c:pt>
                <c:pt idx="167">
                  <c:v>1.287928009210338E-2</c:v>
                </c:pt>
                <c:pt idx="168">
                  <c:v>1.287928009210338E-2</c:v>
                </c:pt>
                <c:pt idx="169">
                  <c:v>1.287928009210338E-2</c:v>
                </c:pt>
                <c:pt idx="170">
                  <c:v>1.287928009210338E-2</c:v>
                </c:pt>
                <c:pt idx="171">
                  <c:v>1.287928009210338E-2</c:v>
                </c:pt>
                <c:pt idx="172">
                  <c:v>1.287928009210338E-2</c:v>
                </c:pt>
                <c:pt idx="173">
                  <c:v>1.287928009210338E-2</c:v>
                </c:pt>
                <c:pt idx="174">
                  <c:v>1.287928009210338E-2</c:v>
                </c:pt>
                <c:pt idx="175">
                  <c:v>1.287928009210338E-2</c:v>
                </c:pt>
                <c:pt idx="176">
                  <c:v>1.287928009210338E-2</c:v>
                </c:pt>
                <c:pt idx="177">
                  <c:v>1.287928009210338E-2</c:v>
                </c:pt>
                <c:pt idx="178">
                  <c:v>1.287928009210338E-2</c:v>
                </c:pt>
                <c:pt idx="179">
                  <c:v>1.287928009210338E-2</c:v>
                </c:pt>
                <c:pt idx="180">
                  <c:v>1.287928009210338E-2</c:v>
                </c:pt>
                <c:pt idx="181">
                  <c:v>1.287928009210338E-2</c:v>
                </c:pt>
                <c:pt idx="182">
                  <c:v>1.287928009210338E-2</c:v>
                </c:pt>
                <c:pt idx="183">
                  <c:v>1.287928009210338E-2</c:v>
                </c:pt>
                <c:pt idx="184">
                  <c:v>1.287928009210338E-2</c:v>
                </c:pt>
                <c:pt idx="185">
                  <c:v>1.287928009210338E-2</c:v>
                </c:pt>
                <c:pt idx="186">
                  <c:v>1.287928009210338E-2</c:v>
                </c:pt>
                <c:pt idx="187">
                  <c:v>1.287928009210338E-2</c:v>
                </c:pt>
                <c:pt idx="188">
                  <c:v>1.287928009210338E-2</c:v>
                </c:pt>
                <c:pt idx="189">
                  <c:v>1.287928009210338E-2</c:v>
                </c:pt>
              </c:numCache>
            </c:numRef>
          </c:yVal>
          <c:smooth val="0"/>
        </c:ser>
        <c:ser>
          <c:idx val="2"/>
          <c:order val="2"/>
          <c:tx>
            <c:v>Beta from Model</c:v>
          </c:tx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5.0000000000000027E-3</c:v>
              </c:pt>
              <c:pt idx="1">
                <c:v>1</c:v>
              </c:pt>
            </c:numLit>
          </c:xVal>
          <c:yVal>
            <c:numRef>
              <c:f>amp_twohundredbyones_Measuremen!$U$12:$V$12</c:f>
              <c:numCache>
                <c:formatCode>General</c:formatCode>
                <c:ptCount val="2"/>
                <c:pt idx="0">
                  <c:v>3.7628916773501837E-2</c:v>
                </c:pt>
                <c:pt idx="1">
                  <c:v>3.7628916773501837E-2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673792"/>
        <c:axId val="100684160"/>
      </c:scatterChart>
      <c:valAx>
        <c:axId val="100673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Beta-beating Threshold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0684160"/>
        <c:crosses val="autoZero"/>
        <c:crossBetween val="midCat"/>
      </c:valAx>
      <c:valAx>
        <c:axId val="10068416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sqrt2Jx Rel Error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0673792"/>
        <c:crosses val="autoZero"/>
        <c:crossBetween val="midCat"/>
        <c:majorUnit val="1.0000000000000007E-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Beta From Amplitude- Vert. Plane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&gt;1/3 BPM Rej</c:v>
          </c:tx>
          <c:spPr>
            <a:ln w="28575">
              <a:noFill/>
            </a:ln>
          </c:spPr>
          <c:xVal>
            <c:numRef>
              <c:f>amp_twohundredbyones_Measuremen!$K$817:$K$825</c:f>
              <c:numCache>
                <c:formatCode>General</c:formatCode>
                <c:ptCount val="9"/>
                <c:pt idx="0">
                  <c:v>5.0000000000000027E-3</c:v>
                </c:pt>
                <c:pt idx="1">
                  <c:v>1.0000000000000005E-2</c:v>
                </c:pt>
                <c:pt idx="2">
                  <c:v>1.4999999999999998E-2</c:v>
                </c:pt>
                <c:pt idx="3">
                  <c:v>2.0000000000000011E-2</c:v>
                </c:pt>
                <c:pt idx="4">
                  <c:v>2.5000000000000001E-2</c:v>
                </c:pt>
                <c:pt idx="5">
                  <c:v>3.0000000000000002E-2</c:v>
                </c:pt>
                <c:pt idx="6">
                  <c:v>3.500000000000001E-2</c:v>
                </c:pt>
                <c:pt idx="7">
                  <c:v>4.0000000000000022E-2</c:v>
                </c:pt>
                <c:pt idx="8">
                  <c:v>4.5000000000000012E-2</c:v>
                </c:pt>
              </c:numCache>
            </c:numRef>
          </c:xVal>
          <c:yVal>
            <c:numRef>
              <c:f>amp_twohundredbyones_Measuremen!$L$817:$L$825</c:f>
              <c:numCache>
                <c:formatCode>General</c:formatCode>
                <c:ptCount val="9"/>
                <c:pt idx="0">
                  <c:v>2.796956956364419E-2</c:v>
                </c:pt>
                <c:pt idx="1">
                  <c:v>2.5217003819775836E-2</c:v>
                </c:pt>
                <c:pt idx="2">
                  <c:v>2.4352238624338999E-2</c:v>
                </c:pt>
                <c:pt idx="3">
                  <c:v>2.4176615064401E-2</c:v>
                </c:pt>
                <c:pt idx="4">
                  <c:v>2.4982398602998838E-2</c:v>
                </c:pt>
                <c:pt idx="5">
                  <c:v>2.5179269244252633E-2</c:v>
                </c:pt>
                <c:pt idx="6">
                  <c:v>2.5385466925872506E-2</c:v>
                </c:pt>
                <c:pt idx="7">
                  <c:v>2.5283950998288628E-2</c:v>
                </c:pt>
                <c:pt idx="8">
                  <c:v>2.5414803929968668E-2</c:v>
                </c:pt>
              </c:numCache>
            </c:numRef>
          </c:yVal>
          <c:smooth val="0"/>
        </c:ser>
        <c:ser>
          <c:idx val="1"/>
          <c:order val="1"/>
          <c:tx>
            <c:v>&lt;1/3 BPM Rej</c:v>
          </c:tx>
          <c:spPr>
            <a:ln w="28575">
              <a:noFill/>
            </a:ln>
          </c:spPr>
          <c:marker>
            <c:symbol val="circle"/>
            <c:size val="4"/>
          </c:marker>
          <c:xVal>
            <c:numRef>
              <c:f>amp_twohundredbyones_Measuremen!$K$827:$K$1016</c:f>
              <c:numCache>
                <c:formatCode>General</c:formatCode>
                <c:ptCount val="190"/>
                <c:pt idx="0">
                  <c:v>5.5000000000000014E-2</c:v>
                </c:pt>
                <c:pt idx="1">
                  <c:v>6.0000000000000026E-2</c:v>
                </c:pt>
                <c:pt idx="2">
                  <c:v>6.5000000000000002E-2</c:v>
                </c:pt>
                <c:pt idx="3">
                  <c:v>7.0000000000000021E-2</c:v>
                </c:pt>
                <c:pt idx="4">
                  <c:v>7.5000000000000011E-2</c:v>
                </c:pt>
                <c:pt idx="5">
                  <c:v>8.0000000000000043E-2</c:v>
                </c:pt>
                <c:pt idx="6">
                  <c:v>8.5000000000000006E-2</c:v>
                </c:pt>
                <c:pt idx="7">
                  <c:v>9.0000000000000024E-2</c:v>
                </c:pt>
                <c:pt idx="8">
                  <c:v>9.5000000000000043E-2</c:v>
                </c:pt>
                <c:pt idx="9">
                  <c:v>0.1</c:v>
                </c:pt>
                <c:pt idx="10">
                  <c:v>0.10500000000000002</c:v>
                </c:pt>
                <c:pt idx="11">
                  <c:v>0.11</c:v>
                </c:pt>
                <c:pt idx="12">
                  <c:v>0.115</c:v>
                </c:pt>
                <c:pt idx="13">
                  <c:v>0.12000000000000002</c:v>
                </c:pt>
                <c:pt idx="14">
                  <c:v>0.125</c:v>
                </c:pt>
                <c:pt idx="15">
                  <c:v>0.13</c:v>
                </c:pt>
                <c:pt idx="16">
                  <c:v>0.13500000000000001</c:v>
                </c:pt>
                <c:pt idx="17">
                  <c:v>0.14000000000000001</c:v>
                </c:pt>
                <c:pt idx="18">
                  <c:v>0.14500000000000007</c:v>
                </c:pt>
                <c:pt idx="19">
                  <c:v>0.15000000000000008</c:v>
                </c:pt>
                <c:pt idx="20">
                  <c:v>0.15500000000000008</c:v>
                </c:pt>
                <c:pt idx="21">
                  <c:v>0.16</c:v>
                </c:pt>
                <c:pt idx="22">
                  <c:v>0.16500000000000001</c:v>
                </c:pt>
                <c:pt idx="23">
                  <c:v>0.17</c:v>
                </c:pt>
                <c:pt idx="24">
                  <c:v>0.17500000000000004</c:v>
                </c:pt>
                <c:pt idx="25">
                  <c:v>0.18000000000000008</c:v>
                </c:pt>
                <c:pt idx="26">
                  <c:v>0.18500000000000008</c:v>
                </c:pt>
                <c:pt idx="27">
                  <c:v>0.19</c:v>
                </c:pt>
                <c:pt idx="28">
                  <c:v>0.19500000000000001</c:v>
                </c:pt>
                <c:pt idx="29">
                  <c:v>0.2</c:v>
                </c:pt>
                <c:pt idx="30">
                  <c:v>0.20500000000000004</c:v>
                </c:pt>
                <c:pt idx="31">
                  <c:v>0.21000000000000008</c:v>
                </c:pt>
                <c:pt idx="32">
                  <c:v>0.21500000000000008</c:v>
                </c:pt>
                <c:pt idx="33">
                  <c:v>0.22</c:v>
                </c:pt>
                <c:pt idx="34">
                  <c:v>0.22500000000000001</c:v>
                </c:pt>
                <c:pt idx="35">
                  <c:v>0.23</c:v>
                </c:pt>
                <c:pt idx="36">
                  <c:v>0.23500000000000001</c:v>
                </c:pt>
                <c:pt idx="37">
                  <c:v>0.24000000000000007</c:v>
                </c:pt>
                <c:pt idx="38">
                  <c:v>0.24500000000000008</c:v>
                </c:pt>
                <c:pt idx="39">
                  <c:v>0.25</c:v>
                </c:pt>
                <c:pt idx="40">
                  <c:v>0.255</c:v>
                </c:pt>
                <c:pt idx="41">
                  <c:v>0.26</c:v>
                </c:pt>
                <c:pt idx="42">
                  <c:v>0.26500000000000001</c:v>
                </c:pt>
                <c:pt idx="43">
                  <c:v>0.27</c:v>
                </c:pt>
                <c:pt idx="44">
                  <c:v>0.27500000000000002</c:v>
                </c:pt>
                <c:pt idx="45">
                  <c:v>0.28000000000000008</c:v>
                </c:pt>
                <c:pt idx="46">
                  <c:v>0.28500000000000014</c:v>
                </c:pt>
                <c:pt idx="47">
                  <c:v>0.29000000000000015</c:v>
                </c:pt>
                <c:pt idx="48">
                  <c:v>0.29500000000000015</c:v>
                </c:pt>
                <c:pt idx="49">
                  <c:v>0.30000000000000016</c:v>
                </c:pt>
                <c:pt idx="50">
                  <c:v>0.30500000000000022</c:v>
                </c:pt>
                <c:pt idx="51">
                  <c:v>0.31000000000000016</c:v>
                </c:pt>
                <c:pt idx="52">
                  <c:v>0.31500000000000017</c:v>
                </c:pt>
                <c:pt idx="53">
                  <c:v>0.32000000000000017</c:v>
                </c:pt>
                <c:pt idx="54">
                  <c:v>0.32500000000000018</c:v>
                </c:pt>
                <c:pt idx="55">
                  <c:v>0.33000000000000024</c:v>
                </c:pt>
                <c:pt idx="56">
                  <c:v>0.33500000000000024</c:v>
                </c:pt>
                <c:pt idx="57">
                  <c:v>0.34</c:v>
                </c:pt>
                <c:pt idx="58">
                  <c:v>0.34500000000000008</c:v>
                </c:pt>
                <c:pt idx="59">
                  <c:v>0.35000000000000014</c:v>
                </c:pt>
                <c:pt idx="60">
                  <c:v>0.35500000000000015</c:v>
                </c:pt>
                <c:pt idx="61">
                  <c:v>0.36000000000000015</c:v>
                </c:pt>
                <c:pt idx="62">
                  <c:v>0.36500000000000021</c:v>
                </c:pt>
                <c:pt idx="63">
                  <c:v>0.37000000000000016</c:v>
                </c:pt>
                <c:pt idx="64">
                  <c:v>0.37500000000000017</c:v>
                </c:pt>
                <c:pt idx="65">
                  <c:v>0.38000000000000017</c:v>
                </c:pt>
                <c:pt idx="66">
                  <c:v>0.38500000000000018</c:v>
                </c:pt>
                <c:pt idx="67">
                  <c:v>0.39000000000000018</c:v>
                </c:pt>
                <c:pt idx="68">
                  <c:v>0.39500000000000024</c:v>
                </c:pt>
                <c:pt idx="69">
                  <c:v>0.4</c:v>
                </c:pt>
                <c:pt idx="70">
                  <c:v>0.40500000000000008</c:v>
                </c:pt>
                <c:pt idx="71">
                  <c:v>0.41000000000000014</c:v>
                </c:pt>
                <c:pt idx="72">
                  <c:v>0.41500000000000015</c:v>
                </c:pt>
                <c:pt idx="73">
                  <c:v>0.42000000000000015</c:v>
                </c:pt>
                <c:pt idx="74">
                  <c:v>0.42500000000000021</c:v>
                </c:pt>
                <c:pt idx="75">
                  <c:v>0.43000000000000016</c:v>
                </c:pt>
                <c:pt idx="76">
                  <c:v>0.43500000000000016</c:v>
                </c:pt>
                <c:pt idx="77">
                  <c:v>0.44</c:v>
                </c:pt>
                <c:pt idx="78">
                  <c:v>0.44500000000000001</c:v>
                </c:pt>
                <c:pt idx="79">
                  <c:v>0.45</c:v>
                </c:pt>
                <c:pt idx="80">
                  <c:v>0.45500000000000002</c:v>
                </c:pt>
                <c:pt idx="81">
                  <c:v>0.46</c:v>
                </c:pt>
                <c:pt idx="82">
                  <c:v>0.46500000000000002</c:v>
                </c:pt>
                <c:pt idx="83">
                  <c:v>0.47000000000000008</c:v>
                </c:pt>
                <c:pt idx="84">
                  <c:v>0.47500000000000014</c:v>
                </c:pt>
                <c:pt idx="85">
                  <c:v>0.48000000000000015</c:v>
                </c:pt>
                <c:pt idx="86">
                  <c:v>0.48500000000000021</c:v>
                </c:pt>
                <c:pt idx="87">
                  <c:v>0.49000000000000016</c:v>
                </c:pt>
                <c:pt idx="88">
                  <c:v>0.49500000000000016</c:v>
                </c:pt>
                <c:pt idx="89">
                  <c:v>0.5</c:v>
                </c:pt>
                <c:pt idx="90">
                  <c:v>0.505</c:v>
                </c:pt>
                <c:pt idx="91">
                  <c:v>0.51</c:v>
                </c:pt>
                <c:pt idx="92">
                  <c:v>0.51500000000000001</c:v>
                </c:pt>
                <c:pt idx="93">
                  <c:v>0.52</c:v>
                </c:pt>
                <c:pt idx="94">
                  <c:v>0.52500000000000002</c:v>
                </c:pt>
                <c:pt idx="95">
                  <c:v>0.53</c:v>
                </c:pt>
                <c:pt idx="96">
                  <c:v>0.53500000000000003</c:v>
                </c:pt>
                <c:pt idx="97">
                  <c:v>0.54</c:v>
                </c:pt>
                <c:pt idx="98">
                  <c:v>0.54500000000000004</c:v>
                </c:pt>
                <c:pt idx="99">
                  <c:v>0.55000000000000004</c:v>
                </c:pt>
                <c:pt idx="100">
                  <c:v>0.55500000000000005</c:v>
                </c:pt>
                <c:pt idx="101">
                  <c:v>0.56000000000000005</c:v>
                </c:pt>
                <c:pt idx="102">
                  <c:v>0.56499999999999995</c:v>
                </c:pt>
                <c:pt idx="103">
                  <c:v>0.56999999999999995</c:v>
                </c:pt>
                <c:pt idx="104">
                  <c:v>0.57500000000000029</c:v>
                </c:pt>
                <c:pt idx="105">
                  <c:v>0.58000000000000007</c:v>
                </c:pt>
                <c:pt idx="106">
                  <c:v>0.58499999999999996</c:v>
                </c:pt>
                <c:pt idx="107">
                  <c:v>0.59</c:v>
                </c:pt>
                <c:pt idx="108">
                  <c:v>0.59499999999999997</c:v>
                </c:pt>
                <c:pt idx="109">
                  <c:v>0.60000000000000031</c:v>
                </c:pt>
                <c:pt idx="110">
                  <c:v>0.60500000000000032</c:v>
                </c:pt>
                <c:pt idx="111">
                  <c:v>0.61000000000000032</c:v>
                </c:pt>
                <c:pt idx="112">
                  <c:v>0.61500000000000032</c:v>
                </c:pt>
                <c:pt idx="113">
                  <c:v>0.62000000000000033</c:v>
                </c:pt>
                <c:pt idx="114">
                  <c:v>0.62500000000000033</c:v>
                </c:pt>
                <c:pt idx="115">
                  <c:v>0.63000000000000034</c:v>
                </c:pt>
                <c:pt idx="116">
                  <c:v>0.63500000000000034</c:v>
                </c:pt>
                <c:pt idx="117">
                  <c:v>0.64000000000000035</c:v>
                </c:pt>
                <c:pt idx="118">
                  <c:v>0.64500000000000035</c:v>
                </c:pt>
                <c:pt idx="119">
                  <c:v>0.65000000000000036</c:v>
                </c:pt>
                <c:pt idx="120">
                  <c:v>0.65500000000000036</c:v>
                </c:pt>
                <c:pt idx="121">
                  <c:v>0.66000000000000036</c:v>
                </c:pt>
                <c:pt idx="122">
                  <c:v>0.66500000000000048</c:v>
                </c:pt>
                <c:pt idx="123">
                  <c:v>0.67000000000000048</c:v>
                </c:pt>
                <c:pt idx="124">
                  <c:v>0.6750000000000006</c:v>
                </c:pt>
                <c:pt idx="125">
                  <c:v>0.68</c:v>
                </c:pt>
                <c:pt idx="126">
                  <c:v>0.68500000000000005</c:v>
                </c:pt>
                <c:pt idx="127">
                  <c:v>0.69000000000000028</c:v>
                </c:pt>
                <c:pt idx="128">
                  <c:v>0.69499999999999995</c:v>
                </c:pt>
                <c:pt idx="129">
                  <c:v>0.70000000000000029</c:v>
                </c:pt>
                <c:pt idx="130">
                  <c:v>0.70500000000000029</c:v>
                </c:pt>
                <c:pt idx="131">
                  <c:v>0.7100000000000003</c:v>
                </c:pt>
                <c:pt idx="132">
                  <c:v>0.7150000000000003</c:v>
                </c:pt>
                <c:pt idx="133">
                  <c:v>0.72000000000000031</c:v>
                </c:pt>
                <c:pt idx="134">
                  <c:v>0.72500000000000031</c:v>
                </c:pt>
                <c:pt idx="135">
                  <c:v>0.73000000000000032</c:v>
                </c:pt>
                <c:pt idx="136">
                  <c:v>0.73500000000000032</c:v>
                </c:pt>
                <c:pt idx="137">
                  <c:v>0.74000000000000032</c:v>
                </c:pt>
                <c:pt idx="138">
                  <c:v>0.74500000000000033</c:v>
                </c:pt>
                <c:pt idx="139">
                  <c:v>0.75000000000000033</c:v>
                </c:pt>
                <c:pt idx="140">
                  <c:v>0.75500000000000034</c:v>
                </c:pt>
                <c:pt idx="141">
                  <c:v>0.76000000000000034</c:v>
                </c:pt>
                <c:pt idx="142">
                  <c:v>0.76500000000000035</c:v>
                </c:pt>
                <c:pt idx="143">
                  <c:v>0.77000000000000035</c:v>
                </c:pt>
                <c:pt idx="144">
                  <c:v>0.77500000000000036</c:v>
                </c:pt>
                <c:pt idx="145">
                  <c:v>0.78</c:v>
                </c:pt>
                <c:pt idx="146">
                  <c:v>0.78500000000000003</c:v>
                </c:pt>
                <c:pt idx="147">
                  <c:v>0.79</c:v>
                </c:pt>
                <c:pt idx="148">
                  <c:v>0.79500000000000004</c:v>
                </c:pt>
                <c:pt idx="149">
                  <c:v>0.8</c:v>
                </c:pt>
                <c:pt idx="150">
                  <c:v>0.80500000000000005</c:v>
                </c:pt>
                <c:pt idx="151">
                  <c:v>0.81</c:v>
                </c:pt>
                <c:pt idx="152">
                  <c:v>0.81499999999999995</c:v>
                </c:pt>
                <c:pt idx="153">
                  <c:v>0.82000000000000028</c:v>
                </c:pt>
                <c:pt idx="154">
                  <c:v>0.82500000000000029</c:v>
                </c:pt>
                <c:pt idx="155">
                  <c:v>0.83000000000000029</c:v>
                </c:pt>
                <c:pt idx="156">
                  <c:v>0.8350000000000003</c:v>
                </c:pt>
                <c:pt idx="157">
                  <c:v>0.8400000000000003</c:v>
                </c:pt>
                <c:pt idx="158">
                  <c:v>0.84500000000000031</c:v>
                </c:pt>
                <c:pt idx="159">
                  <c:v>0.85000000000000031</c:v>
                </c:pt>
                <c:pt idx="160">
                  <c:v>0.85500000000000032</c:v>
                </c:pt>
                <c:pt idx="161">
                  <c:v>0.86000000000000032</c:v>
                </c:pt>
                <c:pt idx="162">
                  <c:v>0.86500000000000032</c:v>
                </c:pt>
                <c:pt idx="163">
                  <c:v>0.87000000000000033</c:v>
                </c:pt>
                <c:pt idx="164">
                  <c:v>0.87500000000000033</c:v>
                </c:pt>
                <c:pt idx="165">
                  <c:v>0.88</c:v>
                </c:pt>
                <c:pt idx="166">
                  <c:v>0.88500000000000001</c:v>
                </c:pt>
                <c:pt idx="167">
                  <c:v>0.89</c:v>
                </c:pt>
                <c:pt idx="168">
                  <c:v>0.89500000000000002</c:v>
                </c:pt>
                <c:pt idx="169">
                  <c:v>0.9</c:v>
                </c:pt>
                <c:pt idx="170">
                  <c:v>0.90500000000000003</c:v>
                </c:pt>
                <c:pt idx="171">
                  <c:v>0.91</c:v>
                </c:pt>
                <c:pt idx="172">
                  <c:v>0.91500000000000004</c:v>
                </c:pt>
                <c:pt idx="173">
                  <c:v>0.92</c:v>
                </c:pt>
                <c:pt idx="174">
                  <c:v>0.92500000000000004</c:v>
                </c:pt>
                <c:pt idx="175">
                  <c:v>0.93</c:v>
                </c:pt>
                <c:pt idx="176">
                  <c:v>0.93500000000000005</c:v>
                </c:pt>
                <c:pt idx="177">
                  <c:v>0.94000000000000028</c:v>
                </c:pt>
                <c:pt idx="178">
                  <c:v>0.94499999999999995</c:v>
                </c:pt>
                <c:pt idx="179">
                  <c:v>0.95000000000000029</c:v>
                </c:pt>
                <c:pt idx="180">
                  <c:v>0.95500000000000029</c:v>
                </c:pt>
                <c:pt idx="181">
                  <c:v>0.9600000000000003</c:v>
                </c:pt>
                <c:pt idx="182">
                  <c:v>0.9650000000000003</c:v>
                </c:pt>
                <c:pt idx="183">
                  <c:v>0.97000000000000031</c:v>
                </c:pt>
                <c:pt idx="184">
                  <c:v>0.97500000000000031</c:v>
                </c:pt>
                <c:pt idx="185">
                  <c:v>0.98</c:v>
                </c:pt>
                <c:pt idx="186">
                  <c:v>0.98499999999999999</c:v>
                </c:pt>
                <c:pt idx="187">
                  <c:v>0.99</c:v>
                </c:pt>
                <c:pt idx="188">
                  <c:v>0.995</c:v>
                </c:pt>
                <c:pt idx="189">
                  <c:v>1</c:v>
                </c:pt>
              </c:numCache>
            </c:numRef>
          </c:xVal>
          <c:yVal>
            <c:numRef>
              <c:f>amp_twohundredbyones_Measuremen!$L$827:$L$1016</c:f>
              <c:numCache>
                <c:formatCode>General</c:formatCode>
                <c:ptCount val="190"/>
                <c:pt idx="0">
                  <c:v>2.553854022155844E-2</c:v>
                </c:pt>
                <c:pt idx="1">
                  <c:v>2.551429062885369E-2</c:v>
                </c:pt>
                <c:pt idx="2">
                  <c:v>2.5498671317816413E-2</c:v>
                </c:pt>
                <c:pt idx="3">
                  <c:v>2.5423367197821494E-2</c:v>
                </c:pt>
                <c:pt idx="4">
                  <c:v>2.5441645305415317E-2</c:v>
                </c:pt>
                <c:pt idx="5">
                  <c:v>2.5474877337480495E-2</c:v>
                </c:pt>
                <c:pt idx="6">
                  <c:v>2.6095369405903769E-2</c:v>
                </c:pt>
                <c:pt idx="7">
                  <c:v>2.6040541229324501E-2</c:v>
                </c:pt>
                <c:pt idx="8">
                  <c:v>2.6061137212585215E-2</c:v>
                </c:pt>
                <c:pt idx="9">
                  <c:v>2.6031004426750708E-2</c:v>
                </c:pt>
                <c:pt idx="10">
                  <c:v>2.6143589236599377E-2</c:v>
                </c:pt>
                <c:pt idx="11">
                  <c:v>2.627101497281201E-2</c:v>
                </c:pt>
                <c:pt idx="12">
                  <c:v>2.6810234595755728E-2</c:v>
                </c:pt>
                <c:pt idx="13">
                  <c:v>2.6817688425769592E-2</c:v>
                </c:pt>
                <c:pt idx="14">
                  <c:v>2.6864902924122365E-2</c:v>
                </c:pt>
                <c:pt idx="15">
                  <c:v>2.6822202559146153E-2</c:v>
                </c:pt>
                <c:pt idx="16">
                  <c:v>2.6774092262124564E-2</c:v>
                </c:pt>
                <c:pt idx="17">
                  <c:v>2.6774092262124564E-2</c:v>
                </c:pt>
                <c:pt idx="18">
                  <c:v>2.6759698321441813E-2</c:v>
                </c:pt>
                <c:pt idx="19">
                  <c:v>2.6759698321441813E-2</c:v>
                </c:pt>
                <c:pt idx="20">
                  <c:v>2.6736930460023022E-2</c:v>
                </c:pt>
                <c:pt idx="21">
                  <c:v>2.6788295298349449E-2</c:v>
                </c:pt>
                <c:pt idx="22">
                  <c:v>2.6788295298349449E-2</c:v>
                </c:pt>
                <c:pt idx="23">
                  <c:v>2.6788295298349449E-2</c:v>
                </c:pt>
                <c:pt idx="24">
                  <c:v>2.6763989766014688E-2</c:v>
                </c:pt>
                <c:pt idx="25">
                  <c:v>2.6763989766014688E-2</c:v>
                </c:pt>
                <c:pt idx="26">
                  <c:v>2.7174087529876798E-2</c:v>
                </c:pt>
                <c:pt idx="27">
                  <c:v>2.7174087529876798E-2</c:v>
                </c:pt>
                <c:pt idx="28">
                  <c:v>2.7164912896599846E-2</c:v>
                </c:pt>
                <c:pt idx="29">
                  <c:v>2.7164912896599846E-2</c:v>
                </c:pt>
                <c:pt idx="30">
                  <c:v>2.7263074824579198E-2</c:v>
                </c:pt>
                <c:pt idx="31">
                  <c:v>2.7361390873358909E-2</c:v>
                </c:pt>
                <c:pt idx="32">
                  <c:v>2.7361390873358909E-2</c:v>
                </c:pt>
                <c:pt idx="33">
                  <c:v>2.7417077535605999E-2</c:v>
                </c:pt>
                <c:pt idx="34">
                  <c:v>2.7417077535605999E-2</c:v>
                </c:pt>
                <c:pt idx="35">
                  <c:v>2.7412999956166834E-2</c:v>
                </c:pt>
                <c:pt idx="36">
                  <c:v>2.7479870757206624E-2</c:v>
                </c:pt>
                <c:pt idx="37">
                  <c:v>2.7479870757206624E-2</c:v>
                </c:pt>
                <c:pt idx="38">
                  <c:v>2.7479870757206624E-2</c:v>
                </c:pt>
                <c:pt idx="39">
                  <c:v>2.7456881979996638E-2</c:v>
                </c:pt>
                <c:pt idx="40">
                  <c:v>2.7456881979996638E-2</c:v>
                </c:pt>
                <c:pt idx="41">
                  <c:v>2.7436301736805557E-2</c:v>
                </c:pt>
                <c:pt idx="42">
                  <c:v>2.7411050589318097E-2</c:v>
                </c:pt>
                <c:pt idx="43">
                  <c:v>2.7413818278586001E-2</c:v>
                </c:pt>
                <c:pt idx="44">
                  <c:v>2.7413818278586001E-2</c:v>
                </c:pt>
                <c:pt idx="45">
                  <c:v>2.7413818278586001E-2</c:v>
                </c:pt>
                <c:pt idx="46">
                  <c:v>2.7386607394818581E-2</c:v>
                </c:pt>
                <c:pt idx="47">
                  <c:v>2.7360327353433779E-2</c:v>
                </c:pt>
                <c:pt idx="48">
                  <c:v>2.7360327353433779E-2</c:v>
                </c:pt>
                <c:pt idx="49">
                  <c:v>2.8040290684541138E-2</c:v>
                </c:pt>
                <c:pt idx="50">
                  <c:v>2.8040290684541138E-2</c:v>
                </c:pt>
                <c:pt idx="51">
                  <c:v>2.8021316497701836E-2</c:v>
                </c:pt>
                <c:pt idx="52">
                  <c:v>2.7995365652734944E-2</c:v>
                </c:pt>
                <c:pt idx="53">
                  <c:v>2.7995365652734944E-2</c:v>
                </c:pt>
                <c:pt idx="54">
                  <c:v>2.7995365652734944E-2</c:v>
                </c:pt>
                <c:pt idx="55">
                  <c:v>2.7995365652734944E-2</c:v>
                </c:pt>
                <c:pt idx="56">
                  <c:v>2.7995365652734944E-2</c:v>
                </c:pt>
                <c:pt idx="57">
                  <c:v>2.7995365652734944E-2</c:v>
                </c:pt>
                <c:pt idx="58">
                  <c:v>2.7995365652734944E-2</c:v>
                </c:pt>
                <c:pt idx="59">
                  <c:v>2.8456796610242398E-2</c:v>
                </c:pt>
                <c:pt idx="60">
                  <c:v>2.8456796610242398E-2</c:v>
                </c:pt>
                <c:pt idx="61">
                  <c:v>2.8456796610242398E-2</c:v>
                </c:pt>
                <c:pt idx="62">
                  <c:v>2.8428884132833471E-2</c:v>
                </c:pt>
                <c:pt idx="63">
                  <c:v>2.8428884132833471E-2</c:v>
                </c:pt>
                <c:pt idx="64">
                  <c:v>2.8428884132833471E-2</c:v>
                </c:pt>
                <c:pt idx="65">
                  <c:v>2.8428884132833471E-2</c:v>
                </c:pt>
                <c:pt idx="66">
                  <c:v>2.8428884132833471E-2</c:v>
                </c:pt>
                <c:pt idx="67">
                  <c:v>2.8428884132833471E-2</c:v>
                </c:pt>
                <c:pt idx="68">
                  <c:v>2.8478128905401488E-2</c:v>
                </c:pt>
                <c:pt idx="69">
                  <c:v>2.8478128905401488E-2</c:v>
                </c:pt>
                <c:pt idx="70">
                  <c:v>2.8478128905401488E-2</c:v>
                </c:pt>
                <c:pt idx="71">
                  <c:v>2.8478128905401488E-2</c:v>
                </c:pt>
                <c:pt idx="72">
                  <c:v>2.8478128905401488E-2</c:v>
                </c:pt>
                <c:pt idx="73">
                  <c:v>2.8478128905401488E-2</c:v>
                </c:pt>
                <c:pt idx="74">
                  <c:v>2.8478128905401488E-2</c:v>
                </c:pt>
                <c:pt idx="75">
                  <c:v>2.8478128905401488E-2</c:v>
                </c:pt>
                <c:pt idx="76">
                  <c:v>2.8478128905401488E-2</c:v>
                </c:pt>
                <c:pt idx="77">
                  <c:v>2.8478128905401488E-2</c:v>
                </c:pt>
                <c:pt idx="78">
                  <c:v>2.8478128905401488E-2</c:v>
                </c:pt>
                <c:pt idx="79">
                  <c:v>2.8478128905401488E-2</c:v>
                </c:pt>
                <c:pt idx="80">
                  <c:v>2.8478128905401488E-2</c:v>
                </c:pt>
                <c:pt idx="81">
                  <c:v>2.8478128905401488E-2</c:v>
                </c:pt>
                <c:pt idx="82">
                  <c:v>2.8478128905401488E-2</c:v>
                </c:pt>
                <c:pt idx="83">
                  <c:v>2.8478128905401488E-2</c:v>
                </c:pt>
                <c:pt idx="84">
                  <c:v>2.8478128905401488E-2</c:v>
                </c:pt>
                <c:pt idx="85">
                  <c:v>2.8478128905401488E-2</c:v>
                </c:pt>
                <c:pt idx="86">
                  <c:v>2.8478128905401488E-2</c:v>
                </c:pt>
                <c:pt idx="87">
                  <c:v>2.8478128905401488E-2</c:v>
                </c:pt>
                <c:pt idx="88">
                  <c:v>2.8478128905401488E-2</c:v>
                </c:pt>
                <c:pt idx="89">
                  <c:v>2.8478128905401488E-2</c:v>
                </c:pt>
                <c:pt idx="90">
                  <c:v>2.8478128905401488E-2</c:v>
                </c:pt>
                <c:pt idx="91">
                  <c:v>2.8478128905401488E-2</c:v>
                </c:pt>
                <c:pt idx="92">
                  <c:v>2.8478128905401488E-2</c:v>
                </c:pt>
                <c:pt idx="93">
                  <c:v>2.8478128905401488E-2</c:v>
                </c:pt>
                <c:pt idx="94">
                  <c:v>2.8478128905401488E-2</c:v>
                </c:pt>
                <c:pt idx="95">
                  <c:v>2.8478128905401488E-2</c:v>
                </c:pt>
                <c:pt idx="96">
                  <c:v>2.8478128905401488E-2</c:v>
                </c:pt>
                <c:pt idx="97">
                  <c:v>2.8478128905401488E-2</c:v>
                </c:pt>
                <c:pt idx="98">
                  <c:v>2.8478128905401488E-2</c:v>
                </c:pt>
                <c:pt idx="99">
                  <c:v>2.8478128905401488E-2</c:v>
                </c:pt>
                <c:pt idx="100">
                  <c:v>2.8478128905401488E-2</c:v>
                </c:pt>
                <c:pt idx="101">
                  <c:v>2.8478128905401488E-2</c:v>
                </c:pt>
                <c:pt idx="102">
                  <c:v>2.8478128905401488E-2</c:v>
                </c:pt>
                <c:pt idx="103">
                  <c:v>2.8478128905401488E-2</c:v>
                </c:pt>
                <c:pt idx="104">
                  <c:v>2.8478128905401488E-2</c:v>
                </c:pt>
                <c:pt idx="105">
                  <c:v>2.8478128905401488E-2</c:v>
                </c:pt>
                <c:pt idx="106">
                  <c:v>2.8478128905401488E-2</c:v>
                </c:pt>
                <c:pt idx="107">
                  <c:v>2.8478128905401488E-2</c:v>
                </c:pt>
                <c:pt idx="108">
                  <c:v>2.8478128905401488E-2</c:v>
                </c:pt>
                <c:pt idx="109">
                  <c:v>2.8478128905401488E-2</c:v>
                </c:pt>
                <c:pt idx="110">
                  <c:v>2.8478128905401488E-2</c:v>
                </c:pt>
                <c:pt idx="111">
                  <c:v>2.8478128905401488E-2</c:v>
                </c:pt>
                <c:pt idx="112">
                  <c:v>2.8478128905401488E-2</c:v>
                </c:pt>
                <c:pt idx="113">
                  <c:v>2.8478128905401488E-2</c:v>
                </c:pt>
                <c:pt idx="114">
                  <c:v>2.8478128905401488E-2</c:v>
                </c:pt>
                <c:pt idx="115">
                  <c:v>2.8478128905401488E-2</c:v>
                </c:pt>
                <c:pt idx="116">
                  <c:v>2.8478128905401488E-2</c:v>
                </c:pt>
                <c:pt idx="117">
                  <c:v>2.8478128905401488E-2</c:v>
                </c:pt>
                <c:pt idx="118">
                  <c:v>2.8478128905401488E-2</c:v>
                </c:pt>
                <c:pt idx="119">
                  <c:v>2.8478128905401488E-2</c:v>
                </c:pt>
                <c:pt idx="120">
                  <c:v>2.8478128905401488E-2</c:v>
                </c:pt>
                <c:pt idx="121">
                  <c:v>2.8478128905401488E-2</c:v>
                </c:pt>
                <c:pt idx="122">
                  <c:v>2.8478128905401488E-2</c:v>
                </c:pt>
                <c:pt idx="123">
                  <c:v>2.8478128905401488E-2</c:v>
                </c:pt>
                <c:pt idx="124">
                  <c:v>2.8478128905401488E-2</c:v>
                </c:pt>
                <c:pt idx="125">
                  <c:v>2.8478128905401488E-2</c:v>
                </c:pt>
                <c:pt idx="126">
                  <c:v>2.8478128905401488E-2</c:v>
                </c:pt>
                <c:pt idx="127">
                  <c:v>2.8478128905401488E-2</c:v>
                </c:pt>
                <c:pt idx="128">
                  <c:v>2.8478128905401488E-2</c:v>
                </c:pt>
                <c:pt idx="129">
                  <c:v>2.8478128905401488E-2</c:v>
                </c:pt>
                <c:pt idx="130">
                  <c:v>2.8478128905401488E-2</c:v>
                </c:pt>
                <c:pt idx="131">
                  <c:v>2.8478128905401488E-2</c:v>
                </c:pt>
                <c:pt idx="132">
                  <c:v>2.8478128905401488E-2</c:v>
                </c:pt>
                <c:pt idx="133">
                  <c:v>2.8478128905401488E-2</c:v>
                </c:pt>
                <c:pt idx="134">
                  <c:v>2.8478128905401488E-2</c:v>
                </c:pt>
                <c:pt idx="135">
                  <c:v>2.8478128905401488E-2</c:v>
                </c:pt>
                <c:pt idx="136">
                  <c:v>2.8478128905401488E-2</c:v>
                </c:pt>
                <c:pt idx="137">
                  <c:v>2.8478128905401488E-2</c:v>
                </c:pt>
                <c:pt idx="138">
                  <c:v>2.8478128905401488E-2</c:v>
                </c:pt>
                <c:pt idx="139">
                  <c:v>2.8478128905401488E-2</c:v>
                </c:pt>
                <c:pt idx="140">
                  <c:v>2.8478128905401488E-2</c:v>
                </c:pt>
                <c:pt idx="141">
                  <c:v>2.8478128905401488E-2</c:v>
                </c:pt>
                <c:pt idx="142">
                  <c:v>2.8478128905401488E-2</c:v>
                </c:pt>
                <c:pt idx="143">
                  <c:v>2.8478128905401488E-2</c:v>
                </c:pt>
                <c:pt idx="144">
                  <c:v>2.8478128905401488E-2</c:v>
                </c:pt>
                <c:pt idx="145">
                  <c:v>2.8478128905401488E-2</c:v>
                </c:pt>
                <c:pt idx="146">
                  <c:v>2.8478128905401488E-2</c:v>
                </c:pt>
                <c:pt idx="147">
                  <c:v>2.8478128905401488E-2</c:v>
                </c:pt>
                <c:pt idx="148">
                  <c:v>2.8478128905401488E-2</c:v>
                </c:pt>
                <c:pt idx="149">
                  <c:v>2.8478128905401488E-2</c:v>
                </c:pt>
                <c:pt idx="150">
                  <c:v>2.8478128905401488E-2</c:v>
                </c:pt>
                <c:pt idx="151">
                  <c:v>2.8478128905401488E-2</c:v>
                </c:pt>
                <c:pt idx="152">
                  <c:v>2.8478128905401488E-2</c:v>
                </c:pt>
                <c:pt idx="153">
                  <c:v>2.8478128905401488E-2</c:v>
                </c:pt>
                <c:pt idx="154">
                  <c:v>2.8478128905401488E-2</c:v>
                </c:pt>
                <c:pt idx="155">
                  <c:v>2.8478128905401488E-2</c:v>
                </c:pt>
                <c:pt idx="156">
                  <c:v>2.8478128905401488E-2</c:v>
                </c:pt>
                <c:pt idx="157">
                  <c:v>2.8478128905401488E-2</c:v>
                </c:pt>
                <c:pt idx="158">
                  <c:v>2.8478128905401488E-2</c:v>
                </c:pt>
                <c:pt idx="159">
                  <c:v>2.8478128905401488E-2</c:v>
                </c:pt>
                <c:pt idx="160">
                  <c:v>2.8478128905401488E-2</c:v>
                </c:pt>
                <c:pt idx="161">
                  <c:v>2.8478128905401488E-2</c:v>
                </c:pt>
                <c:pt idx="162">
                  <c:v>2.8478128905401488E-2</c:v>
                </c:pt>
                <c:pt idx="163">
                  <c:v>2.8478128905401488E-2</c:v>
                </c:pt>
                <c:pt idx="164">
                  <c:v>2.8478128905401488E-2</c:v>
                </c:pt>
                <c:pt idx="165">
                  <c:v>2.8478128905401488E-2</c:v>
                </c:pt>
                <c:pt idx="166">
                  <c:v>2.8478128905401488E-2</c:v>
                </c:pt>
                <c:pt idx="167">
                  <c:v>2.8478128905401488E-2</c:v>
                </c:pt>
                <c:pt idx="168">
                  <c:v>2.8478128905401488E-2</c:v>
                </c:pt>
                <c:pt idx="169">
                  <c:v>2.8478128905401488E-2</c:v>
                </c:pt>
                <c:pt idx="170">
                  <c:v>2.8478128905401488E-2</c:v>
                </c:pt>
                <c:pt idx="171">
                  <c:v>2.8478128905401488E-2</c:v>
                </c:pt>
                <c:pt idx="172">
                  <c:v>2.8478128905401488E-2</c:v>
                </c:pt>
                <c:pt idx="173">
                  <c:v>2.8478128905401488E-2</c:v>
                </c:pt>
                <c:pt idx="174">
                  <c:v>2.8478128905401488E-2</c:v>
                </c:pt>
                <c:pt idx="175">
                  <c:v>2.8478128905401488E-2</c:v>
                </c:pt>
                <c:pt idx="176">
                  <c:v>2.8478128905401488E-2</c:v>
                </c:pt>
                <c:pt idx="177">
                  <c:v>2.8478128905401488E-2</c:v>
                </c:pt>
                <c:pt idx="178">
                  <c:v>2.8478128905401488E-2</c:v>
                </c:pt>
                <c:pt idx="179">
                  <c:v>2.8478128905401488E-2</c:v>
                </c:pt>
                <c:pt idx="180">
                  <c:v>2.8478128905401488E-2</c:v>
                </c:pt>
                <c:pt idx="181">
                  <c:v>2.8478128905401488E-2</c:v>
                </c:pt>
                <c:pt idx="182">
                  <c:v>2.8478128905401488E-2</c:v>
                </c:pt>
                <c:pt idx="183">
                  <c:v>2.8478128905401488E-2</c:v>
                </c:pt>
                <c:pt idx="184">
                  <c:v>2.8478128905401488E-2</c:v>
                </c:pt>
                <c:pt idx="185">
                  <c:v>2.8478128905401488E-2</c:v>
                </c:pt>
                <c:pt idx="186">
                  <c:v>2.8478128905401488E-2</c:v>
                </c:pt>
                <c:pt idx="187">
                  <c:v>0.17591426837627594</c:v>
                </c:pt>
                <c:pt idx="188">
                  <c:v>0.17591426837627594</c:v>
                </c:pt>
                <c:pt idx="189">
                  <c:v>0.17591426837627594</c:v>
                </c:pt>
              </c:numCache>
            </c:numRef>
          </c:yVal>
          <c:smooth val="0"/>
        </c:ser>
        <c:ser>
          <c:idx val="2"/>
          <c:order val="2"/>
          <c:tx>
            <c:v>Beta from Model</c:v>
          </c:tx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5.0000000000000027E-3</c:v>
              </c:pt>
              <c:pt idx="1">
                <c:v>1</c:v>
              </c:pt>
            </c:numLit>
          </c:xVal>
          <c:yVal>
            <c:numRef>
              <c:f>amp_twohundredbyones_Measuremen!$V$823:$W$823</c:f>
              <c:numCache>
                <c:formatCode>General</c:formatCode>
                <c:ptCount val="2"/>
                <c:pt idx="0">
                  <c:v>5.2208378512006895E-2</c:v>
                </c:pt>
                <c:pt idx="1">
                  <c:v>5.2208378512006895E-2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381632"/>
        <c:axId val="101383552"/>
      </c:scatterChart>
      <c:valAx>
        <c:axId val="101381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Beta-beating Threshold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383552"/>
        <c:crosses val="autoZero"/>
        <c:crossBetween val="midCat"/>
      </c:valAx>
      <c:valAx>
        <c:axId val="101383552"/>
        <c:scaling>
          <c:orientation val="minMax"/>
          <c:max val="0.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sqrt2Jy Rel Error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3816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Beta From Amplitude- Horiz. Plane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&gt;1/3 BPM Rej</c:v>
          </c:tx>
          <c:spPr>
            <a:ln w="28575">
              <a:noFill/>
            </a:ln>
          </c:spPr>
          <c:xVal>
            <c:numRef>
              <c:f>amp_twohundredbyones_Measuremen!$D$1020:$D$1033</c:f>
              <c:numCache>
                <c:formatCode>General</c:formatCode>
                <c:ptCount val="14"/>
                <c:pt idx="0">
                  <c:v>5.0000000000000044E-3</c:v>
                </c:pt>
                <c:pt idx="1">
                  <c:v>1.0000000000000005E-2</c:v>
                </c:pt>
                <c:pt idx="2">
                  <c:v>1.4999999999999998E-2</c:v>
                </c:pt>
                <c:pt idx="3">
                  <c:v>2.0000000000000011E-2</c:v>
                </c:pt>
                <c:pt idx="4">
                  <c:v>2.5000000000000001E-2</c:v>
                </c:pt>
                <c:pt idx="5">
                  <c:v>3.0000000000000002E-2</c:v>
                </c:pt>
                <c:pt idx="6">
                  <c:v>3.500000000000001E-2</c:v>
                </c:pt>
                <c:pt idx="7">
                  <c:v>4.0000000000000022E-2</c:v>
                </c:pt>
                <c:pt idx="8">
                  <c:v>4.5000000000000012E-2</c:v>
                </c:pt>
                <c:pt idx="9">
                  <c:v>0.05</c:v>
                </c:pt>
                <c:pt idx="10">
                  <c:v>5.5000000000000014E-2</c:v>
                </c:pt>
                <c:pt idx="11">
                  <c:v>6.0000000000000032E-2</c:v>
                </c:pt>
                <c:pt idx="12">
                  <c:v>6.5000000000000002E-2</c:v>
                </c:pt>
                <c:pt idx="13">
                  <c:v>7.0000000000000021E-2</c:v>
                </c:pt>
              </c:numCache>
            </c:numRef>
          </c:xVal>
          <c:yVal>
            <c:numRef>
              <c:f>amp_twohundredbyones_Measuremen!$E$1020:$E$1033</c:f>
              <c:numCache>
                <c:formatCode>General</c:formatCode>
                <c:ptCount val="14"/>
                <c:pt idx="0">
                  <c:v>0.13732027356962226</c:v>
                </c:pt>
                <c:pt idx="1">
                  <c:v>0.12005860791337333</c:v>
                </c:pt>
                <c:pt idx="2">
                  <c:v>0.12277960652007056</c:v>
                </c:pt>
                <c:pt idx="3">
                  <c:v>0.13370461108756049</c:v>
                </c:pt>
                <c:pt idx="4">
                  <c:v>0.1345871892227759</c:v>
                </c:pt>
                <c:pt idx="5">
                  <c:v>0.13446105409638004</c:v>
                </c:pt>
                <c:pt idx="6">
                  <c:v>0.13216938944465551</c:v>
                </c:pt>
                <c:pt idx="7">
                  <c:v>0.12969273432804618</c:v>
                </c:pt>
                <c:pt idx="8">
                  <c:v>0.12924771881564631</c:v>
                </c:pt>
                <c:pt idx="9">
                  <c:v>0.12863138650304443</c:v>
                </c:pt>
                <c:pt idx="10">
                  <c:v>0.12752028966025447</c:v>
                </c:pt>
                <c:pt idx="11">
                  <c:v>0.12651424922689991</c:v>
                </c:pt>
                <c:pt idx="12">
                  <c:v>0.12733979485058733</c:v>
                </c:pt>
                <c:pt idx="13">
                  <c:v>0.13012556430770772</c:v>
                </c:pt>
              </c:numCache>
            </c:numRef>
          </c:yVal>
          <c:smooth val="0"/>
        </c:ser>
        <c:ser>
          <c:idx val="1"/>
          <c:order val="1"/>
          <c:tx>
            <c:v>&lt;1/3 BPM Rej</c:v>
          </c:tx>
          <c:spPr>
            <a:ln w="28575">
              <a:noFill/>
            </a:ln>
          </c:spPr>
          <c:marker>
            <c:symbol val="circle"/>
            <c:size val="4"/>
          </c:marker>
          <c:xVal>
            <c:numRef>
              <c:f>amp_twohundredbyones_Measuremen!$D$1034:$D$1219</c:f>
              <c:numCache>
                <c:formatCode>General</c:formatCode>
                <c:ptCount val="186"/>
                <c:pt idx="0">
                  <c:v>7.5000000000000011E-2</c:v>
                </c:pt>
                <c:pt idx="1">
                  <c:v>8.0000000000000043E-2</c:v>
                </c:pt>
                <c:pt idx="2">
                  <c:v>8.5000000000000006E-2</c:v>
                </c:pt>
                <c:pt idx="3">
                  <c:v>9.0000000000000024E-2</c:v>
                </c:pt>
                <c:pt idx="4">
                  <c:v>9.5000000000000043E-2</c:v>
                </c:pt>
                <c:pt idx="5">
                  <c:v>0.1</c:v>
                </c:pt>
                <c:pt idx="6">
                  <c:v>0.10500000000000002</c:v>
                </c:pt>
                <c:pt idx="7">
                  <c:v>0.11</c:v>
                </c:pt>
                <c:pt idx="8">
                  <c:v>0.115</c:v>
                </c:pt>
                <c:pt idx="9">
                  <c:v>0.12000000000000002</c:v>
                </c:pt>
                <c:pt idx="10">
                  <c:v>0.125</c:v>
                </c:pt>
                <c:pt idx="11">
                  <c:v>0.13</c:v>
                </c:pt>
                <c:pt idx="12">
                  <c:v>0.13500000000000001</c:v>
                </c:pt>
                <c:pt idx="13">
                  <c:v>0.14000000000000001</c:v>
                </c:pt>
                <c:pt idx="14">
                  <c:v>0.14500000000000013</c:v>
                </c:pt>
                <c:pt idx="15">
                  <c:v>0.15000000000000013</c:v>
                </c:pt>
                <c:pt idx="16">
                  <c:v>0.15500000000000014</c:v>
                </c:pt>
                <c:pt idx="17">
                  <c:v>0.16</c:v>
                </c:pt>
                <c:pt idx="18">
                  <c:v>0.16500000000000001</c:v>
                </c:pt>
                <c:pt idx="19">
                  <c:v>0.17</c:v>
                </c:pt>
                <c:pt idx="20">
                  <c:v>0.17500000000000004</c:v>
                </c:pt>
                <c:pt idx="21">
                  <c:v>0.18000000000000013</c:v>
                </c:pt>
                <c:pt idx="22">
                  <c:v>0.18500000000000014</c:v>
                </c:pt>
                <c:pt idx="23">
                  <c:v>0.19</c:v>
                </c:pt>
                <c:pt idx="24">
                  <c:v>0.19500000000000001</c:v>
                </c:pt>
                <c:pt idx="25">
                  <c:v>0.2</c:v>
                </c:pt>
                <c:pt idx="26">
                  <c:v>0.20500000000000004</c:v>
                </c:pt>
                <c:pt idx="27">
                  <c:v>0.21000000000000013</c:v>
                </c:pt>
                <c:pt idx="28">
                  <c:v>0.21500000000000014</c:v>
                </c:pt>
                <c:pt idx="29">
                  <c:v>0.22</c:v>
                </c:pt>
                <c:pt idx="30">
                  <c:v>0.22500000000000001</c:v>
                </c:pt>
                <c:pt idx="31">
                  <c:v>0.23</c:v>
                </c:pt>
                <c:pt idx="32">
                  <c:v>0.23500000000000001</c:v>
                </c:pt>
                <c:pt idx="33">
                  <c:v>0.24000000000000013</c:v>
                </c:pt>
                <c:pt idx="34">
                  <c:v>0.24500000000000013</c:v>
                </c:pt>
                <c:pt idx="35">
                  <c:v>0.25</c:v>
                </c:pt>
                <c:pt idx="36">
                  <c:v>0.255</c:v>
                </c:pt>
                <c:pt idx="37">
                  <c:v>0.26</c:v>
                </c:pt>
                <c:pt idx="38">
                  <c:v>0.26500000000000001</c:v>
                </c:pt>
                <c:pt idx="39">
                  <c:v>0.27</c:v>
                </c:pt>
                <c:pt idx="40">
                  <c:v>0.27500000000000002</c:v>
                </c:pt>
                <c:pt idx="41">
                  <c:v>0.28000000000000008</c:v>
                </c:pt>
                <c:pt idx="42">
                  <c:v>0.28500000000000025</c:v>
                </c:pt>
                <c:pt idx="43">
                  <c:v>0.29000000000000026</c:v>
                </c:pt>
                <c:pt idx="44">
                  <c:v>0.29500000000000026</c:v>
                </c:pt>
                <c:pt idx="45">
                  <c:v>0.30000000000000027</c:v>
                </c:pt>
                <c:pt idx="46">
                  <c:v>0.30500000000000033</c:v>
                </c:pt>
                <c:pt idx="47">
                  <c:v>0.31000000000000028</c:v>
                </c:pt>
                <c:pt idx="48">
                  <c:v>0.31500000000000028</c:v>
                </c:pt>
                <c:pt idx="49">
                  <c:v>0.32000000000000034</c:v>
                </c:pt>
                <c:pt idx="50">
                  <c:v>0.32500000000000034</c:v>
                </c:pt>
                <c:pt idx="51">
                  <c:v>0.3300000000000004</c:v>
                </c:pt>
                <c:pt idx="52">
                  <c:v>0.33500000000000041</c:v>
                </c:pt>
                <c:pt idx="53">
                  <c:v>0.34</c:v>
                </c:pt>
                <c:pt idx="54">
                  <c:v>0.34500000000000008</c:v>
                </c:pt>
                <c:pt idx="55">
                  <c:v>0.35000000000000026</c:v>
                </c:pt>
                <c:pt idx="56">
                  <c:v>0.35500000000000026</c:v>
                </c:pt>
                <c:pt idx="57">
                  <c:v>0.36000000000000026</c:v>
                </c:pt>
                <c:pt idx="58">
                  <c:v>0.36500000000000032</c:v>
                </c:pt>
                <c:pt idx="59">
                  <c:v>0.37000000000000027</c:v>
                </c:pt>
                <c:pt idx="60">
                  <c:v>0.37500000000000028</c:v>
                </c:pt>
                <c:pt idx="61">
                  <c:v>0.38000000000000034</c:v>
                </c:pt>
                <c:pt idx="62">
                  <c:v>0.38500000000000034</c:v>
                </c:pt>
                <c:pt idx="63">
                  <c:v>0.39000000000000035</c:v>
                </c:pt>
                <c:pt idx="64">
                  <c:v>0.39500000000000041</c:v>
                </c:pt>
                <c:pt idx="65">
                  <c:v>0.4</c:v>
                </c:pt>
                <c:pt idx="66">
                  <c:v>0.40500000000000008</c:v>
                </c:pt>
                <c:pt idx="67">
                  <c:v>0.41000000000000025</c:v>
                </c:pt>
                <c:pt idx="68">
                  <c:v>0.41500000000000026</c:v>
                </c:pt>
                <c:pt idx="69">
                  <c:v>0.42000000000000026</c:v>
                </c:pt>
                <c:pt idx="70">
                  <c:v>0.42500000000000032</c:v>
                </c:pt>
                <c:pt idx="71">
                  <c:v>0.43000000000000027</c:v>
                </c:pt>
                <c:pt idx="72">
                  <c:v>0.43500000000000028</c:v>
                </c:pt>
                <c:pt idx="73">
                  <c:v>0.44</c:v>
                </c:pt>
                <c:pt idx="74">
                  <c:v>0.44500000000000001</c:v>
                </c:pt>
                <c:pt idx="75">
                  <c:v>0.45</c:v>
                </c:pt>
                <c:pt idx="76">
                  <c:v>0.45500000000000002</c:v>
                </c:pt>
                <c:pt idx="77">
                  <c:v>0.46</c:v>
                </c:pt>
                <c:pt idx="78">
                  <c:v>0.46500000000000002</c:v>
                </c:pt>
                <c:pt idx="79">
                  <c:v>0.47000000000000008</c:v>
                </c:pt>
                <c:pt idx="80">
                  <c:v>0.47500000000000026</c:v>
                </c:pt>
                <c:pt idx="81">
                  <c:v>0.48000000000000026</c:v>
                </c:pt>
                <c:pt idx="82">
                  <c:v>0.48500000000000032</c:v>
                </c:pt>
                <c:pt idx="83">
                  <c:v>0.49000000000000027</c:v>
                </c:pt>
                <c:pt idx="84">
                  <c:v>0.49500000000000027</c:v>
                </c:pt>
                <c:pt idx="85">
                  <c:v>0.5</c:v>
                </c:pt>
                <c:pt idx="86">
                  <c:v>0.505</c:v>
                </c:pt>
                <c:pt idx="87">
                  <c:v>0.51</c:v>
                </c:pt>
                <c:pt idx="88">
                  <c:v>0.51500000000000001</c:v>
                </c:pt>
                <c:pt idx="89">
                  <c:v>0.52</c:v>
                </c:pt>
                <c:pt idx="90">
                  <c:v>0.52500000000000002</c:v>
                </c:pt>
                <c:pt idx="91">
                  <c:v>0.53</c:v>
                </c:pt>
                <c:pt idx="92">
                  <c:v>0.53500000000000003</c:v>
                </c:pt>
                <c:pt idx="93">
                  <c:v>0.54</c:v>
                </c:pt>
                <c:pt idx="94">
                  <c:v>0.54500000000000004</c:v>
                </c:pt>
                <c:pt idx="95">
                  <c:v>0.55000000000000004</c:v>
                </c:pt>
                <c:pt idx="96">
                  <c:v>0.55500000000000005</c:v>
                </c:pt>
                <c:pt idx="97">
                  <c:v>0.56000000000000005</c:v>
                </c:pt>
                <c:pt idx="98">
                  <c:v>0.56499999999999995</c:v>
                </c:pt>
                <c:pt idx="99">
                  <c:v>0.56999999999999995</c:v>
                </c:pt>
                <c:pt idx="100">
                  <c:v>0.57500000000000051</c:v>
                </c:pt>
                <c:pt idx="101">
                  <c:v>0.58000000000000007</c:v>
                </c:pt>
                <c:pt idx="102">
                  <c:v>0.58499999999999996</c:v>
                </c:pt>
                <c:pt idx="103">
                  <c:v>0.59</c:v>
                </c:pt>
                <c:pt idx="104">
                  <c:v>0.59499999999999997</c:v>
                </c:pt>
                <c:pt idx="105">
                  <c:v>0.60000000000000053</c:v>
                </c:pt>
                <c:pt idx="106">
                  <c:v>0.60500000000000054</c:v>
                </c:pt>
                <c:pt idx="107">
                  <c:v>0.61000000000000054</c:v>
                </c:pt>
                <c:pt idx="108">
                  <c:v>0.61500000000000055</c:v>
                </c:pt>
                <c:pt idx="109">
                  <c:v>0.62000000000000055</c:v>
                </c:pt>
                <c:pt idx="110">
                  <c:v>0.62500000000000056</c:v>
                </c:pt>
                <c:pt idx="111">
                  <c:v>0.63000000000000056</c:v>
                </c:pt>
                <c:pt idx="112">
                  <c:v>0.63500000000000056</c:v>
                </c:pt>
                <c:pt idx="113">
                  <c:v>0.64000000000000068</c:v>
                </c:pt>
                <c:pt idx="114">
                  <c:v>0.64500000000000068</c:v>
                </c:pt>
                <c:pt idx="115">
                  <c:v>0.6500000000000008</c:v>
                </c:pt>
                <c:pt idx="116">
                  <c:v>0.6550000000000008</c:v>
                </c:pt>
                <c:pt idx="117">
                  <c:v>0.66000000000000081</c:v>
                </c:pt>
                <c:pt idx="118">
                  <c:v>0.66500000000000081</c:v>
                </c:pt>
                <c:pt idx="119">
                  <c:v>0.67000000000000082</c:v>
                </c:pt>
                <c:pt idx="120">
                  <c:v>0.67500000000000082</c:v>
                </c:pt>
                <c:pt idx="121">
                  <c:v>0.68</c:v>
                </c:pt>
                <c:pt idx="122">
                  <c:v>0.68500000000000005</c:v>
                </c:pt>
                <c:pt idx="123">
                  <c:v>0.6900000000000005</c:v>
                </c:pt>
                <c:pt idx="124">
                  <c:v>0.69499999999999995</c:v>
                </c:pt>
                <c:pt idx="125">
                  <c:v>0.70000000000000051</c:v>
                </c:pt>
                <c:pt idx="126">
                  <c:v>0.70500000000000052</c:v>
                </c:pt>
                <c:pt idx="127">
                  <c:v>0.71000000000000052</c:v>
                </c:pt>
                <c:pt idx="128">
                  <c:v>0.71500000000000052</c:v>
                </c:pt>
                <c:pt idx="129">
                  <c:v>0.72000000000000053</c:v>
                </c:pt>
                <c:pt idx="130">
                  <c:v>0.72500000000000053</c:v>
                </c:pt>
                <c:pt idx="131">
                  <c:v>0.73000000000000054</c:v>
                </c:pt>
                <c:pt idx="132">
                  <c:v>0.73500000000000054</c:v>
                </c:pt>
                <c:pt idx="133">
                  <c:v>0.74000000000000055</c:v>
                </c:pt>
                <c:pt idx="134">
                  <c:v>0.74500000000000055</c:v>
                </c:pt>
                <c:pt idx="135">
                  <c:v>0.75000000000000056</c:v>
                </c:pt>
                <c:pt idx="136">
                  <c:v>0.75500000000000056</c:v>
                </c:pt>
                <c:pt idx="137">
                  <c:v>0.76000000000000056</c:v>
                </c:pt>
                <c:pt idx="138">
                  <c:v>0.76500000000000068</c:v>
                </c:pt>
                <c:pt idx="139">
                  <c:v>0.77000000000000068</c:v>
                </c:pt>
                <c:pt idx="140">
                  <c:v>0.7750000000000008</c:v>
                </c:pt>
                <c:pt idx="141">
                  <c:v>0.78</c:v>
                </c:pt>
                <c:pt idx="142">
                  <c:v>0.78500000000000003</c:v>
                </c:pt>
                <c:pt idx="143">
                  <c:v>0.79</c:v>
                </c:pt>
                <c:pt idx="144">
                  <c:v>0.79500000000000004</c:v>
                </c:pt>
                <c:pt idx="145">
                  <c:v>0.8</c:v>
                </c:pt>
                <c:pt idx="146">
                  <c:v>0.80500000000000005</c:v>
                </c:pt>
                <c:pt idx="147">
                  <c:v>0.81</c:v>
                </c:pt>
                <c:pt idx="148">
                  <c:v>0.81499999999999995</c:v>
                </c:pt>
                <c:pt idx="149">
                  <c:v>0.82000000000000051</c:v>
                </c:pt>
                <c:pt idx="150">
                  <c:v>0.82500000000000051</c:v>
                </c:pt>
                <c:pt idx="151">
                  <c:v>0.83000000000000052</c:v>
                </c:pt>
                <c:pt idx="152">
                  <c:v>0.83500000000000052</c:v>
                </c:pt>
                <c:pt idx="153">
                  <c:v>0.84000000000000052</c:v>
                </c:pt>
                <c:pt idx="154">
                  <c:v>0.84500000000000053</c:v>
                </c:pt>
                <c:pt idx="155">
                  <c:v>0.85000000000000053</c:v>
                </c:pt>
                <c:pt idx="156">
                  <c:v>0.85500000000000054</c:v>
                </c:pt>
                <c:pt idx="157">
                  <c:v>0.86000000000000054</c:v>
                </c:pt>
                <c:pt idx="158">
                  <c:v>0.86500000000000055</c:v>
                </c:pt>
                <c:pt idx="159">
                  <c:v>0.87000000000000055</c:v>
                </c:pt>
                <c:pt idx="160">
                  <c:v>0.87500000000000056</c:v>
                </c:pt>
                <c:pt idx="161">
                  <c:v>0.88</c:v>
                </c:pt>
                <c:pt idx="162">
                  <c:v>0.88500000000000001</c:v>
                </c:pt>
                <c:pt idx="163">
                  <c:v>0.89</c:v>
                </c:pt>
                <c:pt idx="164">
                  <c:v>0.89500000000000002</c:v>
                </c:pt>
                <c:pt idx="165">
                  <c:v>0.9</c:v>
                </c:pt>
                <c:pt idx="166">
                  <c:v>0.90500000000000003</c:v>
                </c:pt>
                <c:pt idx="167">
                  <c:v>0.91</c:v>
                </c:pt>
                <c:pt idx="168">
                  <c:v>0.91500000000000004</c:v>
                </c:pt>
                <c:pt idx="169">
                  <c:v>0.92</c:v>
                </c:pt>
                <c:pt idx="170">
                  <c:v>0.92500000000000004</c:v>
                </c:pt>
                <c:pt idx="171">
                  <c:v>0.93</c:v>
                </c:pt>
                <c:pt idx="172">
                  <c:v>0.93500000000000005</c:v>
                </c:pt>
                <c:pt idx="173">
                  <c:v>0.9400000000000005</c:v>
                </c:pt>
                <c:pt idx="174">
                  <c:v>0.94499999999999995</c:v>
                </c:pt>
                <c:pt idx="175">
                  <c:v>0.95000000000000051</c:v>
                </c:pt>
                <c:pt idx="176">
                  <c:v>0.95500000000000052</c:v>
                </c:pt>
                <c:pt idx="177">
                  <c:v>0.96000000000000052</c:v>
                </c:pt>
                <c:pt idx="178">
                  <c:v>0.96500000000000052</c:v>
                </c:pt>
                <c:pt idx="179">
                  <c:v>0.97000000000000053</c:v>
                </c:pt>
                <c:pt idx="180">
                  <c:v>0.97500000000000053</c:v>
                </c:pt>
                <c:pt idx="181">
                  <c:v>0.98</c:v>
                </c:pt>
                <c:pt idx="182">
                  <c:v>0.98499999999999999</c:v>
                </c:pt>
                <c:pt idx="183">
                  <c:v>0.99</c:v>
                </c:pt>
                <c:pt idx="184">
                  <c:v>0.995</c:v>
                </c:pt>
                <c:pt idx="185">
                  <c:v>1</c:v>
                </c:pt>
              </c:numCache>
            </c:numRef>
          </c:xVal>
          <c:yVal>
            <c:numRef>
              <c:f>amp_twohundredbyones_Measuremen!$E$1034:$E$1219</c:f>
              <c:numCache>
                <c:formatCode>General</c:formatCode>
                <c:ptCount val="186"/>
                <c:pt idx="0">
                  <c:v>0.13052542382536311</c:v>
                </c:pt>
                <c:pt idx="1">
                  <c:v>0.13064485965570602</c:v>
                </c:pt>
                <c:pt idx="2">
                  <c:v>0.13023748528390766</c:v>
                </c:pt>
                <c:pt idx="3">
                  <c:v>0.1294858682301907</c:v>
                </c:pt>
                <c:pt idx="4">
                  <c:v>0.12921418303237001</c:v>
                </c:pt>
                <c:pt idx="5">
                  <c:v>0.12882162227419072</c:v>
                </c:pt>
                <c:pt idx="6">
                  <c:v>0.12857278152226828</c:v>
                </c:pt>
                <c:pt idx="7">
                  <c:v>0.12830335561995965</c:v>
                </c:pt>
                <c:pt idx="8">
                  <c:v>0.12798464625789241</c:v>
                </c:pt>
                <c:pt idx="9">
                  <c:v>0.12971774810561279</c:v>
                </c:pt>
                <c:pt idx="10">
                  <c:v>0.12918300670035388</c:v>
                </c:pt>
                <c:pt idx="11">
                  <c:v>0.12887856320664773</c:v>
                </c:pt>
                <c:pt idx="12">
                  <c:v>0.12863686860880183</c:v>
                </c:pt>
                <c:pt idx="13">
                  <c:v>0.12944492942048089</c:v>
                </c:pt>
                <c:pt idx="14">
                  <c:v>0.12944492942048089</c:v>
                </c:pt>
                <c:pt idx="15">
                  <c:v>0.12926720885226761</c:v>
                </c:pt>
                <c:pt idx="16">
                  <c:v>0.12932418535294754</c:v>
                </c:pt>
                <c:pt idx="17">
                  <c:v>0.12912806701822888</c:v>
                </c:pt>
                <c:pt idx="18">
                  <c:v>0.12897132846077403</c:v>
                </c:pt>
                <c:pt idx="19">
                  <c:v>0.13238060336787666</c:v>
                </c:pt>
                <c:pt idx="20">
                  <c:v>0.13278809330295721</c:v>
                </c:pt>
                <c:pt idx="21">
                  <c:v>0.13325581122023464</c:v>
                </c:pt>
                <c:pt idx="22">
                  <c:v>0.13331253416218641</c:v>
                </c:pt>
                <c:pt idx="23">
                  <c:v>0.13319132997320632</c:v>
                </c:pt>
                <c:pt idx="24">
                  <c:v>0.13312028131578868</c:v>
                </c:pt>
                <c:pt idx="25">
                  <c:v>0.1329847530698624</c:v>
                </c:pt>
                <c:pt idx="26">
                  <c:v>0.1329847530698624</c:v>
                </c:pt>
                <c:pt idx="27">
                  <c:v>0.13272142879999221</c:v>
                </c:pt>
                <c:pt idx="28">
                  <c:v>0.13294100414149729</c:v>
                </c:pt>
                <c:pt idx="29">
                  <c:v>0.13338616836886433</c:v>
                </c:pt>
                <c:pt idx="30">
                  <c:v>0.13338616836886433</c:v>
                </c:pt>
                <c:pt idx="31">
                  <c:v>0.13338616836886433</c:v>
                </c:pt>
                <c:pt idx="32">
                  <c:v>0.13327686251832971</c:v>
                </c:pt>
                <c:pt idx="33">
                  <c:v>0.13327686251832971</c:v>
                </c:pt>
                <c:pt idx="34">
                  <c:v>0.13313081578944522</c:v>
                </c:pt>
                <c:pt idx="35">
                  <c:v>0.13313081578944522</c:v>
                </c:pt>
                <c:pt idx="36">
                  <c:v>0.13313081578944522</c:v>
                </c:pt>
                <c:pt idx="37">
                  <c:v>0.13317829145357088</c:v>
                </c:pt>
                <c:pt idx="38">
                  <c:v>0.13317829145357088</c:v>
                </c:pt>
                <c:pt idx="39">
                  <c:v>0.13317829145357088</c:v>
                </c:pt>
                <c:pt idx="40">
                  <c:v>0.13324692496950638</c:v>
                </c:pt>
                <c:pt idx="41">
                  <c:v>0.13324692496950638</c:v>
                </c:pt>
                <c:pt idx="42">
                  <c:v>0.13311736214472147</c:v>
                </c:pt>
                <c:pt idx="43">
                  <c:v>0.13311736214472147</c:v>
                </c:pt>
                <c:pt idx="44">
                  <c:v>0.13311736214472147</c:v>
                </c:pt>
                <c:pt idx="45">
                  <c:v>0.13311736214472147</c:v>
                </c:pt>
                <c:pt idx="46">
                  <c:v>0.13300016053941774</c:v>
                </c:pt>
                <c:pt idx="47">
                  <c:v>0.13300016053941774</c:v>
                </c:pt>
                <c:pt idx="48">
                  <c:v>0.13286812300449125</c:v>
                </c:pt>
                <c:pt idx="49">
                  <c:v>0.13286812300449125</c:v>
                </c:pt>
                <c:pt idx="50">
                  <c:v>0.13286812300449125</c:v>
                </c:pt>
                <c:pt idx="51">
                  <c:v>0.13286812300449125</c:v>
                </c:pt>
                <c:pt idx="52">
                  <c:v>0.13286812300449125</c:v>
                </c:pt>
                <c:pt idx="53">
                  <c:v>0.13286812300449125</c:v>
                </c:pt>
                <c:pt idx="54">
                  <c:v>0.13286812300449125</c:v>
                </c:pt>
                <c:pt idx="55">
                  <c:v>0.13286812300449125</c:v>
                </c:pt>
                <c:pt idx="56">
                  <c:v>0.13286812300449125</c:v>
                </c:pt>
                <c:pt idx="57">
                  <c:v>0.13286812300449125</c:v>
                </c:pt>
                <c:pt idx="58">
                  <c:v>0.13286812300449125</c:v>
                </c:pt>
                <c:pt idx="59">
                  <c:v>0.13286812300449125</c:v>
                </c:pt>
                <c:pt idx="60">
                  <c:v>0.13286812300449125</c:v>
                </c:pt>
                <c:pt idx="61">
                  <c:v>0.13286812300449125</c:v>
                </c:pt>
                <c:pt idx="62">
                  <c:v>0.13286812300449125</c:v>
                </c:pt>
                <c:pt idx="63">
                  <c:v>0.13286812300449125</c:v>
                </c:pt>
                <c:pt idx="64">
                  <c:v>0.13286812300449125</c:v>
                </c:pt>
                <c:pt idx="65">
                  <c:v>0.13286812300449125</c:v>
                </c:pt>
                <c:pt idx="66">
                  <c:v>0.13286812300449125</c:v>
                </c:pt>
                <c:pt idx="67">
                  <c:v>0.13276736381631996</c:v>
                </c:pt>
                <c:pt idx="68">
                  <c:v>0.13276736381631996</c:v>
                </c:pt>
                <c:pt idx="69">
                  <c:v>0.13276736381631996</c:v>
                </c:pt>
                <c:pt idx="70">
                  <c:v>0.13276736381631996</c:v>
                </c:pt>
                <c:pt idx="71">
                  <c:v>0.13276736381631996</c:v>
                </c:pt>
                <c:pt idx="72">
                  <c:v>0.13276736381631996</c:v>
                </c:pt>
                <c:pt idx="73">
                  <c:v>0.13276736381631996</c:v>
                </c:pt>
                <c:pt idx="74">
                  <c:v>0.13276736381631996</c:v>
                </c:pt>
                <c:pt idx="75">
                  <c:v>0.13276736381631996</c:v>
                </c:pt>
                <c:pt idx="76">
                  <c:v>0.13276736381631996</c:v>
                </c:pt>
                <c:pt idx="77">
                  <c:v>0.13276736381631996</c:v>
                </c:pt>
                <c:pt idx="78">
                  <c:v>0.13276736381631996</c:v>
                </c:pt>
                <c:pt idx="79">
                  <c:v>0.13276736381631996</c:v>
                </c:pt>
                <c:pt idx="80">
                  <c:v>0.13276736381631996</c:v>
                </c:pt>
                <c:pt idx="81">
                  <c:v>0.13276736381631996</c:v>
                </c:pt>
                <c:pt idx="82">
                  <c:v>0.13276736381631996</c:v>
                </c:pt>
                <c:pt idx="83">
                  <c:v>0.13276736381631996</c:v>
                </c:pt>
                <c:pt idx="84">
                  <c:v>0.13276736381631996</c:v>
                </c:pt>
                <c:pt idx="85">
                  <c:v>0.13276736381631996</c:v>
                </c:pt>
                <c:pt idx="86">
                  <c:v>0.13276736381631996</c:v>
                </c:pt>
                <c:pt idx="87">
                  <c:v>0.13276736381631996</c:v>
                </c:pt>
                <c:pt idx="88">
                  <c:v>0.13276736381631996</c:v>
                </c:pt>
                <c:pt idx="89">
                  <c:v>0.13276736381631996</c:v>
                </c:pt>
                <c:pt idx="90">
                  <c:v>0.13276736381631996</c:v>
                </c:pt>
                <c:pt idx="91">
                  <c:v>0.13276736381631996</c:v>
                </c:pt>
                <c:pt idx="92">
                  <c:v>0.13276736381631996</c:v>
                </c:pt>
                <c:pt idx="93">
                  <c:v>0.13276736381631996</c:v>
                </c:pt>
                <c:pt idx="94">
                  <c:v>0.13276736381631996</c:v>
                </c:pt>
                <c:pt idx="95">
                  <c:v>0.13276736381631996</c:v>
                </c:pt>
                <c:pt idx="96">
                  <c:v>0.13276736381631996</c:v>
                </c:pt>
                <c:pt idx="97">
                  <c:v>0.13276736381631996</c:v>
                </c:pt>
                <c:pt idx="98">
                  <c:v>0.13276736381631996</c:v>
                </c:pt>
                <c:pt idx="99">
                  <c:v>0.13276736381631996</c:v>
                </c:pt>
                <c:pt idx="100">
                  <c:v>0.13276736381631996</c:v>
                </c:pt>
                <c:pt idx="101">
                  <c:v>0.13276736381631996</c:v>
                </c:pt>
                <c:pt idx="102">
                  <c:v>0.13276736381631996</c:v>
                </c:pt>
                <c:pt idx="103">
                  <c:v>0.13276736381631996</c:v>
                </c:pt>
                <c:pt idx="104">
                  <c:v>0.13276736381631996</c:v>
                </c:pt>
                <c:pt idx="105">
                  <c:v>0.13276736381631996</c:v>
                </c:pt>
                <c:pt idx="106">
                  <c:v>0.13276736381631996</c:v>
                </c:pt>
                <c:pt idx="107">
                  <c:v>0.13276736381631996</c:v>
                </c:pt>
                <c:pt idx="108">
                  <c:v>0.13276736381631996</c:v>
                </c:pt>
                <c:pt idx="109">
                  <c:v>0.13276736381631996</c:v>
                </c:pt>
                <c:pt idx="110">
                  <c:v>0.13276736381631996</c:v>
                </c:pt>
                <c:pt idx="111">
                  <c:v>0.13276736381631996</c:v>
                </c:pt>
                <c:pt idx="112">
                  <c:v>0.13276736381631996</c:v>
                </c:pt>
                <c:pt idx="113">
                  <c:v>0.13276736381631996</c:v>
                </c:pt>
                <c:pt idx="114">
                  <c:v>0.13276736381631996</c:v>
                </c:pt>
                <c:pt idx="115">
                  <c:v>0.13276736381631996</c:v>
                </c:pt>
                <c:pt idx="116">
                  <c:v>0.13276736381631996</c:v>
                </c:pt>
                <c:pt idx="117">
                  <c:v>0.13276736381631996</c:v>
                </c:pt>
                <c:pt idx="118">
                  <c:v>0.13276736381631996</c:v>
                </c:pt>
                <c:pt idx="119">
                  <c:v>0.13276736381631996</c:v>
                </c:pt>
                <c:pt idx="120">
                  <c:v>0.13276736381631996</c:v>
                </c:pt>
                <c:pt idx="121">
                  <c:v>0.13276736381631996</c:v>
                </c:pt>
                <c:pt idx="122">
                  <c:v>0.13276736381631996</c:v>
                </c:pt>
                <c:pt idx="123">
                  <c:v>0.13276736381631996</c:v>
                </c:pt>
                <c:pt idx="124">
                  <c:v>0.13276736381631996</c:v>
                </c:pt>
                <c:pt idx="125">
                  <c:v>0.13276736381631996</c:v>
                </c:pt>
                <c:pt idx="126">
                  <c:v>0.13276736381631996</c:v>
                </c:pt>
                <c:pt idx="127">
                  <c:v>0.13276736381631996</c:v>
                </c:pt>
                <c:pt idx="128">
                  <c:v>0.13276736381631996</c:v>
                </c:pt>
                <c:pt idx="129">
                  <c:v>0.13276736381631996</c:v>
                </c:pt>
                <c:pt idx="130">
                  <c:v>0.13276736381631996</c:v>
                </c:pt>
                <c:pt idx="131">
                  <c:v>0.13276736381631996</c:v>
                </c:pt>
                <c:pt idx="132">
                  <c:v>0.13276736381631996</c:v>
                </c:pt>
                <c:pt idx="133">
                  <c:v>0.13276736381631996</c:v>
                </c:pt>
                <c:pt idx="134">
                  <c:v>0.13276736381631996</c:v>
                </c:pt>
                <c:pt idx="135">
                  <c:v>0.13276736381631996</c:v>
                </c:pt>
                <c:pt idx="136">
                  <c:v>0.13276736381631996</c:v>
                </c:pt>
                <c:pt idx="137">
                  <c:v>0.13276736381631996</c:v>
                </c:pt>
                <c:pt idx="138">
                  <c:v>0.13276736381631996</c:v>
                </c:pt>
                <c:pt idx="139">
                  <c:v>0.13276736381631996</c:v>
                </c:pt>
                <c:pt idx="140">
                  <c:v>0.13276736381631996</c:v>
                </c:pt>
                <c:pt idx="141">
                  <c:v>0.13276736381631996</c:v>
                </c:pt>
                <c:pt idx="142">
                  <c:v>0.13276736381631996</c:v>
                </c:pt>
                <c:pt idx="143">
                  <c:v>0.13276736381631996</c:v>
                </c:pt>
                <c:pt idx="144">
                  <c:v>0.13276736381631996</c:v>
                </c:pt>
                <c:pt idx="145">
                  <c:v>0.13276736381631996</c:v>
                </c:pt>
                <c:pt idx="146">
                  <c:v>0.13276736381631996</c:v>
                </c:pt>
                <c:pt idx="147">
                  <c:v>0.13276736381631996</c:v>
                </c:pt>
                <c:pt idx="148">
                  <c:v>0.13276736381631996</c:v>
                </c:pt>
                <c:pt idx="149">
                  <c:v>0.13276736381631996</c:v>
                </c:pt>
                <c:pt idx="150">
                  <c:v>0.13276736381631996</c:v>
                </c:pt>
                <c:pt idx="151">
                  <c:v>0.13276736381631996</c:v>
                </c:pt>
                <c:pt idx="152">
                  <c:v>0.13276736381631996</c:v>
                </c:pt>
                <c:pt idx="153">
                  <c:v>0.13276736381631996</c:v>
                </c:pt>
                <c:pt idx="154">
                  <c:v>0.13276736381631996</c:v>
                </c:pt>
                <c:pt idx="155">
                  <c:v>0.13276736381631996</c:v>
                </c:pt>
                <c:pt idx="156">
                  <c:v>0.13276736381631996</c:v>
                </c:pt>
                <c:pt idx="157">
                  <c:v>0.13276736381631996</c:v>
                </c:pt>
                <c:pt idx="158">
                  <c:v>0.13276736381631996</c:v>
                </c:pt>
                <c:pt idx="159">
                  <c:v>0.13276736381631996</c:v>
                </c:pt>
                <c:pt idx="160">
                  <c:v>0.13276736381631996</c:v>
                </c:pt>
                <c:pt idx="161">
                  <c:v>0.13276736381631996</c:v>
                </c:pt>
                <c:pt idx="162">
                  <c:v>0.13276736381631996</c:v>
                </c:pt>
                <c:pt idx="163">
                  <c:v>0.13276736381631996</c:v>
                </c:pt>
                <c:pt idx="164">
                  <c:v>0.13276736381631996</c:v>
                </c:pt>
                <c:pt idx="165">
                  <c:v>0.13276736381631996</c:v>
                </c:pt>
                <c:pt idx="166">
                  <c:v>0.13276736381631996</c:v>
                </c:pt>
                <c:pt idx="167">
                  <c:v>0.13276736381631996</c:v>
                </c:pt>
                <c:pt idx="168">
                  <c:v>0.13276736381631996</c:v>
                </c:pt>
                <c:pt idx="169">
                  <c:v>0.13276736381631996</c:v>
                </c:pt>
                <c:pt idx="170">
                  <c:v>0.13276736381631996</c:v>
                </c:pt>
                <c:pt idx="171">
                  <c:v>0.13276736381631996</c:v>
                </c:pt>
                <c:pt idx="172">
                  <c:v>0.13276736381631996</c:v>
                </c:pt>
                <c:pt idx="173">
                  <c:v>0.13276736381631996</c:v>
                </c:pt>
                <c:pt idx="174">
                  <c:v>0.13276736381631996</c:v>
                </c:pt>
                <c:pt idx="175">
                  <c:v>0.13276736381631996</c:v>
                </c:pt>
                <c:pt idx="176">
                  <c:v>0.13276736381631996</c:v>
                </c:pt>
                <c:pt idx="177">
                  <c:v>0.13276736381631996</c:v>
                </c:pt>
                <c:pt idx="178">
                  <c:v>0.13276736381631996</c:v>
                </c:pt>
                <c:pt idx="179">
                  <c:v>0.13276736381631996</c:v>
                </c:pt>
                <c:pt idx="180">
                  <c:v>0.13276736381631996</c:v>
                </c:pt>
                <c:pt idx="181">
                  <c:v>0.13276736381631996</c:v>
                </c:pt>
                <c:pt idx="182">
                  <c:v>0.13276736381631996</c:v>
                </c:pt>
                <c:pt idx="183">
                  <c:v>0.13276736381631996</c:v>
                </c:pt>
                <c:pt idx="184">
                  <c:v>0.13276736381631996</c:v>
                </c:pt>
                <c:pt idx="185">
                  <c:v>0.13276736381631996</c:v>
                </c:pt>
              </c:numCache>
            </c:numRef>
          </c:yVal>
          <c:smooth val="0"/>
        </c:ser>
        <c:ser>
          <c:idx val="2"/>
          <c:order val="2"/>
          <c:tx>
            <c:v>Beta from Model</c:v>
          </c:tx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5.0000000000000044E-3</c:v>
              </c:pt>
              <c:pt idx="1">
                <c:v>1</c:v>
              </c:pt>
            </c:numLit>
          </c:xVal>
          <c:yVal>
            <c:numRef>
              <c:f>amp_twohundredbyones_Measuremen!$V$1024:$W$1024</c:f>
              <c:numCache>
                <c:formatCode>General</c:formatCode>
                <c:ptCount val="2"/>
                <c:pt idx="0">
                  <c:v>0.13324143258898127</c:v>
                </c:pt>
                <c:pt idx="1">
                  <c:v>0.13324143258898127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484800"/>
        <c:axId val="101495168"/>
      </c:scatterChart>
      <c:valAx>
        <c:axId val="101484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Beta-beating Threshold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495168"/>
        <c:crosses val="autoZero"/>
        <c:crossBetween val="midCat"/>
      </c:valAx>
      <c:valAx>
        <c:axId val="101495168"/>
        <c:scaling>
          <c:orientation val="minMax"/>
          <c:max val="0.14000000000000001"/>
          <c:min val="0.110000000000000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sqrt2Jx Rel Error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484800"/>
        <c:crosses val="autoZero"/>
        <c:crossBetween val="midCat"/>
        <c:majorUnit val="1.0000000000000005E-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Beta From Amplitude- Vert. Plane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&gt;1/3 BPM Rej</c:v>
          </c:tx>
          <c:spPr>
            <a:ln w="28575">
              <a:noFill/>
            </a:ln>
          </c:spPr>
          <c:xVal>
            <c:numRef>
              <c:f>amp_twohundredbyones_Measuremen!$K$1020:$K$1029</c:f>
              <c:numCache>
                <c:formatCode>General</c:formatCode>
                <c:ptCount val="10"/>
                <c:pt idx="0">
                  <c:v>5.0000000000000027E-3</c:v>
                </c:pt>
                <c:pt idx="1">
                  <c:v>1.0000000000000005E-2</c:v>
                </c:pt>
                <c:pt idx="2">
                  <c:v>1.4999999999999998E-2</c:v>
                </c:pt>
                <c:pt idx="3">
                  <c:v>2.0000000000000011E-2</c:v>
                </c:pt>
                <c:pt idx="4">
                  <c:v>2.5000000000000001E-2</c:v>
                </c:pt>
                <c:pt idx="5">
                  <c:v>3.0000000000000002E-2</c:v>
                </c:pt>
                <c:pt idx="6">
                  <c:v>3.500000000000001E-2</c:v>
                </c:pt>
                <c:pt idx="7">
                  <c:v>4.0000000000000022E-2</c:v>
                </c:pt>
                <c:pt idx="8">
                  <c:v>4.5000000000000012E-2</c:v>
                </c:pt>
                <c:pt idx="9">
                  <c:v>0.05</c:v>
                </c:pt>
              </c:numCache>
            </c:numRef>
          </c:xVal>
          <c:yVal>
            <c:numRef>
              <c:f>amp_twohundredbyones_Measuremen!$L$1020:$L$1029</c:f>
              <c:numCache>
                <c:formatCode>General</c:formatCode>
                <c:ptCount val="10"/>
                <c:pt idx="0">
                  <c:v>1.2489220074192255E-2</c:v>
                </c:pt>
                <c:pt idx="1">
                  <c:v>1.1928181636807597E-2</c:v>
                </c:pt>
                <c:pt idx="2">
                  <c:v>1.1932051245600961E-2</c:v>
                </c:pt>
                <c:pt idx="3">
                  <c:v>1.1521326690427908E-2</c:v>
                </c:pt>
                <c:pt idx="4">
                  <c:v>1.1548317567535007E-2</c:v>
                </c:pt>
                <c:pt idx="5">
                  <c:v>1.1418334056802606E-2</c:v>
                </c:pt>
                <c:pt idx="6">
                  <c:v>1.1204310517248245E-2</c:v>
                </c:pt>
                <c:pt idx="7">
                  <c:v>1.1192495659338423E-2</c:v>
                </c:pt>
                <c:pt idx="8">
                  <c:v>1.1069000627542789E-2</c:v>
                </c:pt>
                <c:pt idx="9">
                  <c:v>1.1083082772204919E-2</c:v>
                </c:pt>
              </c:numCache>
            </c:numRef>
          </c:yVal>
          <c:smooth val="0"/>
        </c:ser>
        <c:ser>
          <c:idx val="1"/>
          <c:order val="1"/>
          <c:tx>
            <c:v>&lt;1/3 BPM Rej</c:v>
          </c:tx>
          <c:spPr>
            <a:ln w="28575">
              <a:noFill/>
            </a:ln>
          </c:spPr>
          <c:marker>
            <c:symbol val="circle"/>
            <c:size val="4"/>
          </c:marker>
          <c:xVal>
            <c:numRef>
              <c:f>amp_twohundredbyones_Measuremen!$K$1030:$K$1219</c:f>
              <c:numCache>
                <c:formatCode>General</c:formatCode>
                <c:ptCount val="190"/>
                <c:pt idx="0">
                  <c:v>5.5000000000000014E-2</c:v>
                </c:pt>
                <c:pt idx="1">
                  <c:v>6.0000000000000026E-2</c:v>
                </c:pt>
                <c:pt idx="2">
                  <c:v>6.5000000000000002E-2</c:v>
                </c:pt>
                <c:pt idx="3">
                  <c:v>7.0000000000000021E-2</c:v>
                </c:pt>
                <c:pt idx="4">
                  <c:v>7.5000000000000011E-2</c:v>
                </c:pt>
                <c:pt idx="5">
                  <c:v>8.0000000000000043E-2</c:v>
                </c:pt>
                <c:pt idx="6">
                  <c:v>8.5000000000000006E-2</c:v>
                </c:pt>
                <c:pt idx="7">
                  <c:v>9.0000000000000024E-2</c:v>
                </c:pt>
                <c:pt idx="8">
                  <c:v>9.5000000000000043E-2</c:v>
                </c:pt>
                <c:pt idx="9">
                  <c:v>0.1</c:v>
                </c:pt>
                <c:pt idx="10">
                  <c:v>0.10500000000000002</c:v>
                </c:pt>
                <c:pt idx="11">
                  <c:v>0.11</c:v>
                </c:pt>
                <c:pt idx="12">
                  <c:v>0.115</c:v>
                </c:pt>
                <c:pt idx="13">
                  <c:v>0.12000000000000002</c:v>
                </c:pt>
                <c:pt idx="14">
                  <c:v>0.125</c:v>
                </c:pt>
                <c:pt idx="15">
                  <c:v>0.13</c:v>
                </c:pt>
                <c:pt idx="16">
                  <c:v>0.13500000000000001</c:v>
                </c:pt>
                <c:pt idx="17">
                  <c:v>0.14000000000000001</c:v>
                </c:pt>
                <c:pt idx="18">
                  <c:v>0.14500000000000007</c:v>
                </c:pt>
                <c:pt idx="19">
                  <c:v>0.15000000000000008</c:v>
                </c:pt>
                <c:pt idx="20">
                  <c:v>0.15500000000000008</c:v>
                </c:pt>
                <c:pt idx="21">
                  <c:v>0.16</c:v>
                </c:pt>
                <c:pt idx="22">
                  <c:v>0.16500000000000001</c:v>
                </c:pt>
                <c:pt idx="23">
                  <c:v>0.17</c:v>
                </c:pt>
                <c:pt idx="24">
                  <c:v>0.17500000000000004</c:v>
                </c:pt>
                <c:pt idx="25">
                  <c:v>0.18000000000000008</c:v>
                </c:pt>
                <c:pt idx="26">
                  <c:v>0.18500000000000008</c:v>
                </c:pt>
                <c:pt idx="27">
                  <c:v>0.19</c:v>
                </c:pt>
                <c:pt idx="28">
                  <c:v>0.19500000000000001</c:v>
                </c:pt>
                <c:pt idx="29">
                  <c:v>0.2</c:v>
                </c:pt>
                <c:pt idx="30">
                  <c:v>0.20500000000000004</c:v>
                </c:pt>
                <c:pt idx="31">
                  <c:v>0.21000000000000008</c:v>
                </c:pt>
                <c:pt idx="32">
                  <c:v>0.21500000000000008</c:v>
                </c:pt>
                <c:pt idx="33">
                  <c:v>0.22</c:v>
                </c:pt>
                <c:pt idx="34">
                  <c:v>0.22500000000000001</c:v>
                </c:pt>
                <c:pt idx="35">
                  <c:v>0.23</c:v>
                </c:pt>
                <c:pt idx="36">
                  <c:v>0.23500000000000001</c:v>
                </c:pt>
                <c:pt idx="37">
                  <c:v>0.24000000000000007</c:v>
                </c:pt>
                <c:pt idx="38">
                  <c:v>0.24500000000000008</c:v>
                </c:pt>
                <c:pt idx="39">
                  <c:v>0.25</c:v>
                </c:pt>
                <c:pt idx="40">
                  <c:v>0.255</c:v>
                </c:pt>
                <c:pt idx="41">
                  <c:v>0.26</c:v>
                </c:pt>
                <c:pt idx="42">
                  <c:v>0.26500000000000001</c:v>
                </c:pt>
                <c:pt idx="43">
                  <c:v>0.27</c:v>
                </c:pt>
                <c:pt idx="44">
                  <c:v>0.27500000000000002</c:v>
                </c:pt>
                <c:pt idx="45">
                  <c:v>0.28000000000000008</c:v>
                </c:pt>
                <c:pt idx="46">
                  <c:v>0.28500000000000014</c:v>
                </c:pt>
                <c:pt idx="47">
                  <c:v>0.29000000000000015</c:v>
                </c:pt>
                <c:pt idx="48">
                  <c:v>0.29500000000000015</c:v>
                </c:pt>
                <c:pt idx="49">
                  <c:v>0.30000000000000016</c:v>
                </c:pt>
                <c:pt idx="50">
                  <c:v>0.30500000000000022</c:v>
                </c:pt>
                <c:pt idx="51">
                  <c:v>0.31000000000000016</c:v>
                </c:pt>
                <c:pt idx="52">
                  <c:v>0.31500000000000017</c:v>
                </c:pt>
                <c:pt idx="53">
                  <c:v>0.32000000000000017</c:v>
                </c:pt>
                <c:pt idx="54">
                  <c:v>0.32500000000000018</c:v>
                </c:pt>
                <c:pt idx="55">
                  <c:v>0.33000000000000024</c:v>
                </c:pt>
                <c:pt idx="56">
                  <c:v>0.33500000000000024</c:v>
                </c:pt>
                <c:pt idx="57">
                  <c:v>0.34</c:v>
                </c:pt>
                <c:pt idx="58">
                  <c:v>0.34500000000000008</c:v>
                </c:pt>
                <c:pt idx="59">
                  <c:v>0.35000000000000014</c:v>
                </c:pt>
                <c:pt idx="60">
                  <c:v>0.35500000000000015</c:v>
                </c:pt>
                <c:pt idx="61">
                  <c:v>0.36000000000000015</c:v>
                </c:pt>
                <c:pt idx="62">
                  <c:v>0.36500000000000021</c:v>
                </c:pt>
                <c:pt idx="63">
                  <c:v>0.37000000000000016</c:v>
                </c:pt>
                <c:pt idx="64">
                  <c:v>0.37500000000000017</c:v>
                </c:pt>
                <c:pt idx="65">
                  <c:v>0.38000000000000017</c:v>
                </c:pt>
                <c:pt idx="66">
                  <c:v>0.38500000000000018</c:v>
                </c:pt>
                <c:pt idx="67">
                  <c:v>0.39000000000000018</c:v>
                </c:pt>
                <c:pt idx="68">
                  <c:v>0.39500000000000024</c:v>
                </c:pt>
                <c:pt idx="69">
                  <c:v>0.4</c:v>
                </c:pt>
                <c:pt idx="70">
                  <c:v>0.40500000000000008</c:v>
                </c:pt>
                <c:pt idx="71">
                  <c:v>0.41000000000000014</c:v>
                </c:pt>
                <c:pt idx="72">
                  <c:v>0.41500000000000015</c:v>
                </c:pt>
                <c:pt idx="73">
                  <c:v>0.42000000000000015</c:v>
                </c:pt>
                <c:pt idx="74">
                  <c:v>0.42500000000000021</c:v>
                </c:pt>
                <c:pt idx="75">
                  <c:v>0.43000000000000016</c:v>
                </c:pt>
                <c:pt idx="76">
                  <c:v>0.43500000000000016</c:v>
                </c:pt>
                <c:pt idx="77">
                  <c:v>0.44</c:v>
                </c:pt>
                <c:pt idx="78">
                  <c:v>0.44500000000000001</c:v>
                </c:pt>
                <c:pt idx="79">
                  <c:v>0.45</c:v>
                </c:pt>
                <c:pt idx="80">
                  <c:v>0.45500000000000002</c:v>
                </c:pt>
                <c:pt idx="81">
                  <c:v>0.46</c:v>
                </c:pt>
                <c:pt idx="82">
                  <c:v>0.46500000000000002</c:v>
                </c:pt>
                <c:pt idx="83">
                  <c:v>0.47000000000000008</c:v>
                </c:pt>
                <c:pt idx="84">
                  <c:v>0.47500000000000014</c:v>
                </c:pt>
                <c:pt idx="85">
                  <c:v>0.48000000000000015</c:v>
                </c:pt>
                <c:pt idx="86">
                  <c:v>0.48500000000000021</c:v>
                </c:pt>
                <c:pt idx="87">
                  <c:v>0.49000000000000016</c:v>
                </c:pt>
                <c:pt idx="88">
                  <c:v>0.49500000000000016</c:v>
                </c:pt>
                <c:pt idx="89">
                  <c:v>0.5</c:v>
                </c:pt>
                <c:pt idx="90">
                  <c:v>0.505</c:v>
                </c:pt>
                <c:pt idx="91">
                  <c:v>0.51</c:v>
                </c:pt>
                <c:pt idx="92">
                  <c:v>0.51500000000000001</c:v>
                </c:pt>
                <c:pt idx="93">
                  <c:v>0.52</c:v>
                </c:pt>
                <c:pt idx="94">
                  <c:v>0.52500000000000002</c:v>
                </c:pt>
                <c:pt idx="95">
                  <c:v>0.53</c:v>
                </c:pt>
                <c:pt idx="96">
                  <c:v>0.53500000000000003</c:v>
                </c:pt>
                <c:pt idx="97">
                  <c:v>0.54</c:v>
                </c:pt>
                <c:pt idx="98">
                  <c:v>0.54500000000000004</c:v>
                </c:pt>
                <c:pt idx="99">
                  <c:v>0.55000000000000004</c:v>
                </c:pt>
                <c:pt idx="100">
                  <c:v>0.55500000000000005</c:v>
                </c:pt>
                <c:pt idx="101">
                  <c:v>0.56000000000000005</c:v>
                </c:pt>
                <c:pt idx="102">
                  <c:v>0.56499999999999995</c:v>
                </c:pt>
                <c:pt idx="103">
                  <c:v>0.56999999999999995</c:v>
                </c:pt>
                <c:pt idx="104">
                  <c:v>0.57500000000000029</c:v>
                </c:pt>
                <c:pt idx="105">
                  <c:v>0.58000000000000007</c:v>
                </c:pt>
                <c:pt idx="106">
                  <c:v>0.58499999999999996</c:v>
                </c:pt>
                <c:pt idx="107">
                  <c:v>0.59</c:v>
                </c:pt>
                <c:pt idx="108">
                  <c:v>0.59499999999999997</c:v>
                </c:pt>
                <c:pt idx="109">
                  <c:v>0.60000000000000031</c:v>
                </c:pt>
                <c:pt idx="110">
                  <c:v>0.60500000000000032</c:v>
                </c:pt>
                <c:pt idx="111">
                  <c:v>0.61000000000000032</c:v>
                </c:pt>
                <c:pt idx="112">
                  <c:v>0.61500000000000032</c:v>
                </c:pt>
                <c:pt idx="113">
                  <c:v>0.62000000000000033</c:v>
                </c:pt>
                <c:pt idx="114">
                  <c:v>0.62500000000000033</c:v>
                </c:pt>
                <c:pt idx="115">
                  <c:v>0.63000000000000034</c:v>
                </c:pt>
                <c:pt idx="116">
                  <c:v>0.63500000000000034</c:v>
                </c:pt>
                <c:pt idx="117">
                  <c:v>0.64000000000000035</c:v>
                </c:pt>
                <c:pt idx="118">
                  <c:v>0.64500000000000035</c:v>
                </c:pt>
                <c:pt idx="119">
                  <c:v>0.65000000000000036</c:v>
                </c:pt>
                <c:pt idx="120">
                  <c:v>0.65500000000000036</c:v>
                </c:pt>
                <c:pt idx="121">
                  <c:v>0.66000000000000036</c:v>
                </c:pt>
                <c:pt idx="122">
                  <c:v>0.66500000000000048</c:v>
                </c:pt>
                <c:pt idx="123">
                  <c:v>0.67000000000000048</c:v>
                </c:pt>
                <c:pt idx="124">
                  <c:v>0.6750000000000006</c:v>
                </c:pt>
                <c:pt idx="125">
                  <c:v>0.68</c:v>
                </c:pt>
                <c:pt idx="126">
                  <c:v>0.68500000000000005</c:v>
                </c:pt>
                <c:pt idx="127">
                  <c:v>0.69000000000000028</c:v>
                </c:pt>
                <c:pt idx="128">
                  <c:v>0.69499999999999995</c:v>
                </c:pt>
                <c:pt idx="129">
                  <c:v>0.70000000000000029</c:v>
                </c:pt>
                <c:pt idx="130">
                  <c:v>0.70500000000000029</c:v>
                </c:pt>
                <c:pt idx="131">
                  <c:v>0.7100000000000003</c:v>
                </c:pt>
                <c:pt idx="132">
                  <c:v>0.7150000000000003</c:v>
                </c:pt>
                <c:pt idx="133">
                  <c:v>0.72000000000000031</c:v>
                </c:pt>
                <c:pt idx="134">
                  <c:v>0.72500000000000031</c:v>
                </c:pt>
                <c:pt idx="135">
                  <c:v>0.73000000000000032</c:v>
                </c:pt>
                <c:pt idx="136">
                  <c:v>0.73500000000000032</c:v>
                </c:pt>
                <c:pt idx="137">
                  <c:v>0.74000000000000032</c:v>
                </c:pt>
                <c:pt idx="138">
                  <c:v>0.74500000000000033</c:v>
                </c:pt>
                <c:pt idx="139">
                  <c:v>0.75000000000000033</c:v>
                </c:pt>
                <c:pt idx="140">
                  <c:v>0.75500000000000034</c:v>
                </c:pt>
                <c:pt idx="141">
                  <c:v>0.76000000000000034</c:v>
                </c:pt>
                <c:pt idx="142">
                  <c:v>0.76500000000000035</c:v>
                </c:pt>
                <c:pt idx="143">
                  <c:v>0.77000000000000035</c:v>
                </c:pt>
                <c:pt idx="144">
                  <c:v>0.77500000000000036</c:v>
                </c:pt>
                <c:pt idx="145">
                  <c:v>0.78</c:v>
                </c:pt>
                <c:pt idx="146">
                  <c:v>0.78500000000000003</c:v>
                </c:pt>
                <c:pt idx="147">
                  <c:v>0.79</c:v>
                </c:pt>
                <c:pt idx="148">
                  <c:v>0.79500000000000004</c:v>
                </c:pt>
                <c:pt idx="149">
                  <c:v>0.8</c:v>
                </c:pt>
                <c:pt idx="150">
                  <c:v>0.80500000000000005</c:v>
                </c:pt>
                <c:pt idx="151">
                  <c:v>0.81</c:v>
                </c:pt>
                <c:pt idx="152">
                  <c:v>0.81499999999999995</c:v>
                </c:pt>
                <c:pt idx="153">
                  <c:v>0.82000000000000028</c:v>
                </c:pt>
                <c:pt idx="154">
                  <c:v>0.82500000000000029</c:v>
                </c:pt>
                <c:pt idx="155">
                  <c:v>0.83000000000000029</c:v>
                </c:pt>
                <c:pt idx="156">
                  <c:v>0.8350000000000003</c:v>
                </c:pt>
                <c:pt idx="157">
                  <c:v>0.8400000000000003</c:v>
                </c:pt>
                <c:pt idx="158">
                  <c:v>0.84500000000000031</c:v>
                </c:pt>
                <c:pt idx="159">
                  <c:v>0.85000000000000031</c:v>
                </c:pt>
                <c:pt idx="160">
                  <c:v>0.85500000000000032</c:v>
                </c:pt>
                <c:pt idx="161">
                  <c:v>0.86000000000000032</c:v>
                </c:pt>
                <c:pt idx="162">
                  <c:v>0.86500000000000032</c:v>
                </c:pt>
                <c:pt idx="163">
                  <c:v>0.87000000000000033</c:v>
                </c:pt>
                <c:pt idx="164">
                  <c:v>0.87500000000000033</c:v>
                </c:pt>
                <c:pt idx="165">
                  <c:v>0.88</c:v>
                </c:pt>
                <c:pt idx="166">
                  <c:v>0.88500000000000001</c:v>
                </c:pt>
                <c:pt idx="167">
                  <c:v>0.89</c:v>
                </c:pt>
                <c:pt idx="168">
                  <c:v>0.89500000000000002</c:v>
                </c:pt>
                <c:pt idx="169">
                  <c:v>0.9</c:v>
                </c:pt>
                <c:pt idx="170">
                  <c:v>0.90500000000000003</c:v>
                </c:pt>
                <c:pt idx="171">
                  <c:v>0.91</c:v>
                </c:pt>
                <c:pt idx="172">
                  <c:v>0.91500000000000004</c:v>
                </c:pt>
                <c:pt idx="173">
                  <c:v>0.92</c:v>
                </c:pt>
                <c:pt idx="174">
                  <c:v>0.92500000000000004</c:v>
                </c:pt>
                <c:pt idx="175">
                  <c:v>0.93</c:v>
                </c:pt>
                <c:pt idx="176">
                  <c:v>0.93500000000000005</c:v>
                </c:pt>
                <c:pt idx="177">
                  <c:v>0.94000000000000028</c:v>
                </c:pt>
                <c:pt idx="178">
                  <c:v>0.94499999999999995</c:v>
                </c:pt>
                <c:pt idx="179">
                  <c:v>0.95000000000000029</c:v>
                </c:pt>
                <c:pt idx="180">
                  <c:v>0.95500000000000029</c:v>
                </c:pt>
                <c:pt idx="181">
                  <c:v>0.9600000000000003</c:v>
                </c:pt>
                <c:pt idx="182">
                  <c:v>0.9650000000000003</c:v>
                </c:pt>
                <c:pt idx="183">
                  <c:v>0.97000000000000031</c:v>
                </c:pt>
                <c:pt idx="184">
                  <c:v>0.97500000000000031</c:v>
                </c:pt>
                <c:pt idx="185">
                  <c:v>0.98</c:v>
                </c:pt>
                <c:pt idx="186">
                  <c:v>0.98499999999999999</c:v>
                </c:pt>
                <c:pt idx="187">
                  <c:v>0.99</c:v>
                </c:pt>
                <c:pt idx="188">
                  <c:v>0.995</c:v>
                </c:pt>
                <c:pt idx="189">
                  <c:v>1</c:v>
                </c:pt>
              </c:numCache>
            </c:numRef>
          </c:xVal>
          <c:yVal>
            <c:numRef>
              <c:f>amp_twohundredbyones_Measuremen!$L$1030:$L$1219</c:f>
              <c:numCache>
                <c:formatCode>General</c:formatCode>
                <c:ptCount val="190"/>
                <c:pt idx="0">
                  <c:v>1.1293175708062606E-2</c:v>
                </c:pt>
                <c:pt idx="1">
                  <c:v>1.1363778606449229E-2</c:v>
                </c:pt>
                <c:pt idx="2">
                  <c:v>1.1454145540213177E-2</c:v>
                </c:pt>
                <c:pt idx="3">
                  <c:v>1.141002013981746E-2</c:v>
                </c:pt>
                <c:pt idx="4">
                  <c:v>1.1477783206765978E-2</c:v>
                </c:pt>
                <c:pt idx="5">
                  <c:v>1.1379109886136605E-2</c:v>
                </c:pt>
                <c:pt idx="6">
                  <c:v>1.1354019292551521E-2</c:v>
                </c:pt>
                <c:pt idx="7">
                  <c:v>1.1432108946195374E-2</c:v>
                </c:pt>
                <c:pt idx="8">
                  <c:v>1.1415748426567481E-2</c:v>
                </c:pt>
                <c:pt idx="9">
                  <c:v>1.1426173637891312E-2</c:v>
                </c:pt>
                <c:pt idx="10">
                  <c:v>1.1421728851726596E-2</c:v>
                </c:pt>
                <c:pt idx="11">
                  <c:v>1.1447458548286348E-2</c:v>
                </c:pt>
                <c:pt idx="12">
                  <c:v>1.1437023438908421E-2</c:v>
                </c:pt>
                <c:pt idx="13">
                  <c:v>1.1433150293538599E-2</c:v>
                </c:pt>
                <c:pt idx="14">
                  <c:v>1.1435276226874179E-2</c:v>
                </c:pt>
                <c:pt idx="15">
                  <c:v>1.1425987982433657E-2</c:v>
                </c:pt>
                <c:pt idx="16">
                  <c:v>1.1428738397812376E-2</c:v>
                </c:pt>
                <c:pt idx="17">
                  <c:v>1.1433380057819105E-2</c:v>
                </c:pt>
                <c:pt idx="18">
                  <c:v>1.1433380057819105E-2</c:v>
                </c:pt>
                <c:pt idx="19">
                  <c:v>1.1466581787353545E-2</c:v>
                </c:pt>
                <c:pt idx="20">
                  <c:v>1.145000424876054E-2</c:v>
                </c:pt>
                <c:pt idx="21">
                  <c:v>1.1438727870361267E-2</c:v>
                </c:pt>
                <c:pt idx="22">
                  <c:v>1.1431136939409071E-2</c:v>
                </c:pt>
                <c:pt idx="23">
                  <c:v>1.1431136939409071E-2</c:v>
                </c:pt>
                <c:pt idx="24">
                  <c:v>1.1431136939409071E-2</c:v>
                </c:pt>
                <c:pt idx="25">
                  <c:v>1.1423215668570946E-2</c:v>
                </c:pt>
                <c:pt idx="26">
                  <c:v>1.1423215668570946E-2</c:v>
                </c:pt>
                <c:pt idx="27">
                  <c:v>1.1423215668570946E-2</c:v>
                </c:pt>
                <c:pt idx="28">
                  <c:v>1.1412579902086427E-2</c:v>
                </c:pt>
                <c:pt idx="29">
                  <c:v>1.1412579902086427E-2</c:v>
                </c:pt>
                <c:pt idx="30">
                  <c:v>1.1412579902086427E-2</c:v>
                </c:pt>
                <c:pt idx="31">
                  <c:v>1.1404595040320166E-2</c:v>
                </c:pt>
                <c:pt idx="32">
                  <c:v>1.1395780048616824E-2</c:v>
                </c:pt>
                <c:pt idx="33">
                  <c:v>1.1390941918605756E-2</c:v>
                </c:pt>
                <c:pt idx="34">
                  <c:v>1.1391721275921945E-2</c:v>
                </c:pt>
                <c:pt idx="35">
                  <c:v>1.1391721275921945E-2</c:v>
                </c:pt>
                <c:pt idx="36">
                  <c:v>1.1391721275921945E-2</c:v>
                </c:pt>
                <c:pt idx="37">
                  <c:v>1.1391721275921945E-2</c:v>
                </c:pt>
                <c:pt idx="38">
                  <c:v>1.1391721275921945E-2</c:v>
                </c:pt>
                <c:pt idx="39">
                  <c:v>1.1391721275921945E-2</c:v>
                </c:pt>
                <c:pt idx="40">
                  <c:v>1.1381524770525059E-2</c:v>
                </c:pt>
                <c:pt idx="41">
                  <c:v>1.1372704729419795E-2</c:v>
                </c:pt>
                <c:pt idx="42">
                  <c:v>1.1390396745517988E-2</c:v>
                </c:pt>
                <c:pt idx="43">
                  <c:v>1.1384187714537574E-2</c:v>
                </c:pt>
                <c:pt idx="44">
                  <c:v>1.1373165418883044E-2</c:v>
                </c:pt>
                <c:pt idx="45">
                  <c:v>1.1368384994553176E-2</c:v>
                </c:pt>
                <c:pt idx="46">
                  <c:v>1.1368384994553176E-2</c:v>
                </c:pt>
                <c:pt idx="47">
                  <c:v>1.1368384994553176E-2</c:v>
                </c:pt>
                <c:pt idx="48">
                  <c:v>1.1368384994553176E-2</c:v>
                </c:pt>
                <c:pt idx="49">
                  <c:v>1.1368384994553176E-2</c:v>
                </c:pt>
                <c:pt idx="50">
                  <c:v>1.1357669896359513E-2</c:v>
                </c:pt>
                <c:pt idx="51">
                  <c:v>1.1357669896359513E-2</c:v>
                </c:pt>
                <c:pt idx="52">
                  <c:v>1.1357669896359513E-2</c:v>
                </c:pt>
                <c:pt idx="53">
                  <c:v>1.1357669896359513E-2</c:v>
                </c:pt>
                <c:pt idx="54">
                  <c:v>1.1357669896359513E-2</c:v>
                </c:pt>
                <c:pt idx="55">
                  <c:v>1.1550604356388921E-2</c:v>
                </c:pt>
                <c:pt idx="56">
                  <c:v>1.1547274931070158E-2</c:v>
                </c:pt>
                <c:pt idx="57">
                  <c:v>1.1547274931070158E-2</c:v>
                </c:pt>
                <c:pt idx="58">
                  <c:v>1.1547274931070158E-2</c:v>
                </c:pt>
                <c:pt idx="59">
                  <c:v>1.1596460303838759E-2</c:v>
                </c:pt>
                <c:pt idx="60">
                  <c:v>1.1596460303838759E-2</c:v>
                </c:pt>
                <c:pt idx="61">
                  <c:v>1.1596460303838759E-2</c:v>
                </c:pt>
                <c:pt idx="62">
                  <c:v>1.1596460303838759E-2</c:v>
                </c:pt>
                <c:pt idx="63">
                  <c:v>1.1596460303838759E-2</c:v>
                </c:pt>
                <c:pt idx="64">
                  <c:v>1.1602805152915275E-2</c:v>
                </c:pt>
                <c:pt idx="65">
                  <c:v>1.1591425836075635E-2</c:v>
                </c:pt>
                <c:pt idx="66">
                  <c:v>1.1591425836075635E-2</c:v>
                </c:pt>
                <c:pt idx="67">
                  <c:v>1.1591425836075635E-2</c:v>
                </c:pt>
                <c:pt idx="68">
                  <c:v>1.1591425836075635E-2</c:v>
                </c:pt>
                <c:pt idx="69">
                  <c:v>1.1591425836075635E-2</c:v>
                </c:pt>
                <c:pt idx="70">
                  <c:v>1.1580386676335753E-2</c:v>
                </c:pt>
                <c:pt idx="71">
                  <c:v>1.1580386676335753E-2</c:v>
                </c:pt>
                <c:pt idx="72">
                  <c:v>1.1580386676335753E-2</c:v>
                </c:pt>
                <c:pt idx="73">
                  <c:v>1.1580386676335753E-2</c:v>
                </c:pt>
                <c:pt idx="74">
                  <c:v>1.1580386676335753E-2</c:v>
                </c:pt>
                <c:pt idx="75">
                  <c:v>1.1580386676335753E-2</c:v>
                </c:pt>
                <c:pt idx="76">
                  <c:v>1.1580386676335753E-2</c:v>
                </c:pt>
                <c:pt idx="77">
                  <c:v>1.1580386676335753E-2</c:v>
                </c:pt>
                <c:pt idx="78">
                  <c:v>1.1580386676335753E-2</c:v>
                </c:pt>
                <c:pt idx="79">
                  <c:v>1.1580386676335753E-2</c:v>
                </c:pt>
                <c:pt idx="80">
                  <c:v>1.1580386676335753E-2</c:v>
                </c:pt>
                <c:pt idx="81">
                  <c:v>1.1580386676335753E-2</c:v>
                </c:pt>
                <c:pt idx="82">
                  <c:v>1.1580386676335753E-2</c:v>
                </c:pt>
                <c:pt idx="83">
                  <c:v>1.1580386676335753E-2</c:v>
                </c:pt>
                <c:pt idx="84">
                  <c:v>1.1580386676335753E-2</c:v>
                </c:pt>
                <c:pt idx="85">
                  <c:v>1.1580386676335753E-2</c:v>
                </c:pt>
                <c:pt idx="86">
                  <c:v>1.1580386676335753E-2</c:v>
                </c:pt>
                <c:pt idx="87">
                  <c:v>1.1580386676335753E-2</c:v>
                </c:pt>
                <c:pt idx="88">
                  <c:v>1.1580386676335753E-2</c:v>
                </c:pt>
                <c:pt idx="89">
                  <c:v>1.1580386676335753E-2</c:v>
                </c:pt>
                <c:pt idx="90">
                  <c:v>1.1580386676335753E-2</c:v>
                </c:pt>
                <c:pt idx="91">
                  <c:v>1.1580386676335753E-2</c:v>
                </c:pt>
                <c:pt idx="92">
                  <c:v>1.1580386676335753E-2</c:v>
                </c:pt>
                <c:pt idx="93">
                  <c:v>1.1580386676335753E-2</c:v>
                </c:pt>
                <c:pt idx="94">
                  <c:v>1.1580386676335753E-2</c:v>
                </c:pt>
                <c:pt idx="95">
                  <c:v>1.1580386676335753E-2</c:v>
                </c:pt>
                <c:pt idx="96">
                  <c:v>1.1580386676335753E-2</c:v>
                </c:pt>
                <c:pt idx="97">
                  <c:v>1.1580386676335753E-2</c:v>
                </c:pt>
                <c:pt idx="98">
                  <c:v>1.1580386676335753E-2</c:v>
                </c:pt>
                <c:pt idx="99">
                  <c:v>1.1580386676335753E-2</c:v>
                </c:pt>
                <c:pt idx="100">
                  <c:v>1.1580386676335753E-2</c:v>
                </c:pt>
                <c:pt idx="101">
                  <c:v>1.1580386676335753E-2</c:v>
                </c:pt>
                <c:pt idx="102">
                  <c:v>1.1580386676335753E-2</c:v>
                </c:pt>
                <c:pt idx="103">
                  <c:v>1.1580386676335753E-2</c:v>
                </c:pt>
                <c:pt idx="104">
                  <c:v>1.1580386676335753E-2</c:v>
                </c:pt>
                <c:pt idx="105">
                  <c:v>1.1580386676335753E-2</c:v>
                </c:pt>
                <c:pt idx="106">
                  <c:v>1.1580386676335753E-2</c:v>
                </c:pt>
                <c:pt idx="107">
                  <c:v>1.1580386676335753E-2</c:v>
                </c:pt>
                <c:pt idx="108">
                  <c:v>1.1580386676335753E-2</c:v>
                </c:pt>
                <c:pt idx="109">
                  <c:v>1.1580386676335753E-2</c:v>
                </c:pt>
                <c:pt idx="110">
                  <c:v>3.0665058859912792E-2</c:v>
                </c:pt>
                <c:pt idx="111">
                  <c:v>3.0665058859912792E-2</c:v>
                </c:pt>
                <c:pt idx="112">
                  <c:v>3.0665058859912792E-2</c:v>
                </c:pt>
                <c:pt idx="113">
                  <c:v>3.0665058859912792E-2</c:v>
                </c:pt>
                <c:pt idx="114">
                  <c:v>3.0665058859912792E-2</c:v>
                </c:pt>
                <c:pt idx="115">
                  <c:v>3.0665058859912792E-2</c:v>
                </c:pt>
                <c:pt idx="116">
                  <c:v>3.0665058859912792E-2</c:v>
                </c:pt>
                <c:pt idx="117">
                  <c:v>3.0665058859912792E-2</c:v>
                </c:pt>
                <c:pt idx="118">
                  <c:v>3.0665058859912792E-2</c:v>
                </c:pt>
                <c:pt idx="119">
                  <c:v>3.0665058859912792E-2</c:v>
                </c:pt>
                <c:pt idx="120">
                  <c:v>3.0665058859912792E-2</c:v>
                </c:pt>
                <c:pt idx="121">
                  <c:v>3.0665058859912792E-2</c:v>
                </c:pt>
                <c:pt idx="122">
                  <c:v>3.0665058859912792E-2</c:v>
                </c:pt>
                <c:pt idx="123">
                  <c:v>3.0665058859912792E-2</c:v>
                </c:pt>
                <c:pt idx="124">
                  <c:v>3.0665058859912792E-2</c:v>
                </c:pt>
                <c:pt idx="125">
                  <c:v>3.0665058859912792E-2</c:v>
                </c:pt>
                <c:pt idx="126">
                  <c:v>3.0665058859912792E-2</c:v>
                </c:pt>
                <c:pt idx="127">
                  <c:v>3.0665058859912792E-2</c:v>
                </c:pt>
                <c:pt idx="128">
                  <c:v>3.0665058859912792E-2</c:v>
                </c:pt>
                <c:pt idx="129">
                  <c:v>3.0665058859912792E-2</c:v>
                </c:pt>
                <c:pt idx="130">
                  <c:v>3.0665058859912792E-2</c:v>
                </c:pt>
                <c:pt idx="131">
                  <c:v>3.0665058859912792E-2</c:v>
                </c:pt>
                <c:pt idx="132">
                  <c:v>3.0665058859912792E-2</c:v>
                </c:pt>
                <c:pt idx="133">
                  <c:v>3.0665058859912792E-2</c:v>
                </c:pt>
                <c:pt idx="134">
                  <c:v>3.0665058859912792E-2</c:v>
                </c:pt>
                <c:pt idx="135">
                  <c:v>3.0665058859912792E-2</c:v>
                </c:pt>
                <c:pt idx="136">
                  <c:v>3.0665058859912792E-2</c:v>
                </c:pt>
                <c:pt idx="137">
                  <c:v>3.0665058859912792E-2</c:v>
                </c:pt>
                <c:pt idx="138">
                  <c:v>3.0665058859912792E-2</c:v>
                </c:pt>
                <c:pt idx="139">
                  <c:v>3.0665058859912792E-2</c:v>
                </c:pt>
                <c:pt idx="140">
                  <c:v>3.0665058859912792E-2</c:v>
                </c:pt>
                <c:pt idx="141">
                  <c:v>3.0665058859912792E-2</c:v>
                </c:pt>
                <c:pt idx="142">
                  <c:v>3.0665058859912792E-2</c:v>
                </c:pt>
                <c:pt idx="143">
                  <c:v>3.0665058859912792E-2</c:v>
                </c:pt>
                <c:pt idx="144">
                  <c:v>3.0665058859912792E-2</c:v>
                </c:pt>
                <c:pt idx="145">
                  <c:v>3.0665058859912792E-2</c:v>
                </c:pt>
                <c:pt idx="146">
                  <c:v>3.0665058859912792E-2</c:v>
                </c:pt>
                <c:pt idx="147">
                  <c:v>3.0665058859912792E-2</c:v>
                </c:pt>
                <c:pt idx="148">
                  <c:v>3.0665058859912792E-2</c:v>
                </c:pt>
                <c:pt idx="149">
                  <c:v>3.0665058859912792E-2</c:v>
                </c:pt>
                <c:pt idx="150">
                  <c:v>3.0665058859912792E-2</c:v>
                </c:pt>
                <c:pt idx="151">
                  <c:v>3.0665058859912792E-2</c:v>
                </c:pt>
                <c:pt idx="152">
                  <c:v>3.0665058859912792E-2</c:v>
                </c:pt>
                <c:pt idx="153">
                  <c:v>3.0665058859912792E-2</c:v>
                </c:pt>
                <c:pt idx="154">
                  <c:v>3.0665058859912792E-2</c:v>
                </c:pt>
                <c:pt idx="155">
                  <c:v>3.0665058859912792E-2</c:v>
                </c:pt>
                <c:pt idx="156">
                  <c:v>3.0665058859912792E-2</c:v>
                </c:pt>
                <c:pt idx="157">
                  <c:v>3.0665058859912792E-2</c:v>
                </c:pt>
                <c:pt idx="158">
                  <c:v>3.0665058859912792E-2</c:v>
                </c:pt>
                <c:pt idx="159">
                  <c:v>3.0665058859912792E-2</c:v>
                </c:pt>
                <c:pt idx="160">
                  <c:v>3.0665058859912792E-2</c:v>
                </c:pt>
                <c:pt idx="161">
                  <c:v>3.0665058859912792E-2</c:v>
                </c:pt>
                <c:pt idx="162">
                  <c:v>3.0665058859912792E-2</c:v>
                </c:pt>
                <c:pt idx="163">
                  <c:v>3.0665058859912792E-2</c:v>
                </c:pt>
                <c:pt idx="164">
                  <c:v>3.0665058859912792E-2</c:v>
                </c:pt>
                <c:pt idx="165">
                  <c:v>3.0665058859912792E-2</c:v>
                </c:pt>
                <c:pt idx="166">
                  <c:v>3.0665058859912792E-2</c:v>
                </c:pt>
                <c:pt idx="167">
                  <c:v>3.0665058859912792E-2</c:v>
                </c:pt>
                <c:pt idx="168">
                  <c:v>3.0665058859912792E-2</c:v>
                </c:pt>
                <c:pt idx="169">
                  <c:v>3.0665058859912792E-2</c:v>
                </c:pt>
                <c:pt idx="170">
                  <c:v>3.0665058859912792E-2</c:v>
                </c:pt>
                <c:pt idx="171">
                  <c:v>3.0665058859912792E-2</c:v>
                </c:pt>
                <c:pt idx="172">
                  <c:v>3.0665058859912792E-2</c:v>
                </c:pt>
                <c:pt idx="173">
                  <c:v>3.0665058859912792E-2</c:v>
                </c:pt>
                <c:pt idx="174">
                  <c:v>3.0665058859912792E-2</c:v>
                </c:pt>
                <c:pt idx="175">
                  <c:v>3.0665058859912792E-2</c:v>
                </c:pt>
                <c:pt idx="176">
                  <c:v>3.0665058859912792E-2</c:v>
                </c:pt>
                <c:pt idx="177">
                  <c:v>3.0665058859912792E-2</c:v>
                </c:pt>
                <c:pt idx="178">
                  <c:v>3.0665058859912792E-2</c:v>
                </c:pt>
                <c:pt idx="179">
                  <c:v>4.9793656473820808E-2</c:v>
                </c:pt>
                <c:pt idx="180">
                  <c:v>4.9793656473820808E-2</c:v>
                </c:pt>
                <c:pt idx="181">
                  <c:v>4.9793656473820808E-2</c:v>
                </c:pt>
                <c:pt idx="182">
                  <c:v>4.9793656473820808E-2</c:v>
                </c:pt>
                <c:pt idx="183">
                  <c:v>4.9793656473820808E-2</c:v>
                </c:pt>
                <c:pt idx="184">
                  <c:v>4.9793656473820808E-2</c:v>
                </c:pt>
                <c:pt idx="185">
                  <c:v>4.9793656473820808E-2</c:v>
                </c:pt>
                <c:pt idx="186">
                  <c:v>4.9793656473820808E-2</c:v>
                </c:pt>
                <c:pt idx="187">
                  <c:v>4.9793656473820808E-2</c:v>
                </c:pt>
                <c:pt idx="188">
                  <c:v>4.9793656473820808E-2</c:v>
                </c:pt>
                <c:pt idx="189">
                  <c:v>4.9793656473820808E-2</c:v>
                </c:pt>
              </c:numCache>
            </c:numRef>
          </c:yVal>
          <c:smooth val="0"/>
        </c:ser>
        <c:ser>
          <c:idx val="2"/>
          <c:order val="2"/>
          <c:tx>
            <c:v>Beta from Model</c:v>
          </c:tx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5.0000000000000027E-3</c:v>
              </c:pt>
              <c:pt idx="1">
                <c:v>1</c:v>
              </c:pt>
            </c:numLit>
          </c:xVal>
          <c:yVal>
            <c:numRef>
              <c:f>amp_twohundredbyones_Measuremen!$V$1025:$W$1025</c:f>
              <c:numCache>
                <c:formatCode>General</c:formatCode>
                <c:ptCount val="2"/>
                <c:pt idx="0">
                  <c:v>4.9521326596204687E-2</c:v>
                </c:pt>
                <c:pt idx="1">
                  <c:v>4.9521326596204687E-2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853632"/>
        <c:axId val="102868096"/>
      </c:scatterChart>
      <c:valAx>
        <c:axId val="102853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Beta-beating Threshold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868096"/>
        <c:crosses val="autoZero"/>
        <c:crossBetween val="midCat"/>
      </c:valAx>
      <c:valAx>
        <c:axId val="102868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sqrt2Jy Rel Error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8536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Beta From Amplitude- Vert. Plane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&gt;1/3 BPM Rej</c:v>
          </c:tx>
          <c:spPr>
            <a:ln w="28575">
              <a:noFill/>
            </a:ln>
          </c:spPr>
          <c:xVal>
            <c:numRef>
              <c:f>amp_twohundredbyones_Measuremen!$K$5:$K$17</c:f>
              <c:numCache>
                <c:formatCode>General</c:formatCode>
                <c:ptCount val="13"/>
                <c:pt idx="0">
                  <c:v>5.0000000000000027E-3</c:v>
                </c:pt>
                <c:pt idx="1">
                  <c:v>1.0000000000000005E-2</c:v>
                </c:pt>
                <c:pt idx="2">
                  <c:v>1.4999999999999998E-2</c:v>
                </c:pt>
                <c:pt idx="3">
                  <c:v>2.0000000000000011E-2</c:v>
                </c:pt>
                <c:pt idx="4">
                  <c:v>2.5000000000000001E-2</c:v>
                </c:pt>
                <c:pt idx="5">
                  <c:v>3.0000000000000002E-2</c:v>
                </c:pt>
                <c:pt idx="6">
                  <c:v>3.500000000000001E-2</c:v>
                </c:pt>
                <c:pt idx="7">
                  <c:v>4.0000000000000022E-2</c:v>
                </c:pt>
                <c:pt idx="8">
                  <c:v>4.5000000000000012E-2</c:v>
                </c:pt>
                <c:pt idx="9">
                  <c:v>0.05</c:v>
                </c:pt>
                <c:pt idx="10">
                  <c:v>5.5000000000000014E-2</c:v>
                </c:pt>
                <c:pt idx="11">
                  <c:v>6.0000000000000026E-2</c:v>
                </c:pt>
                <c:pt idx="12">
                  <c:v>6.5000000000000002E-2</c:v>
                </c:pt>
              </c:numCache>
            </c:numRef>
          </c:xVal>
          <c:yVal>
            <c:numRef>
              <c:f>amp_twohundredbyones_Measuremen!$L$5:$L$17</c:f>
              <c:numCache>
                <c:formatCode>General</c:formatCode>
                <c:ptCount val="13"/>
                <c:pt idx="0">
                  <c:v>0.16103314384369666</c:v>
                </c:pt>
                <c:pt idx="1">
                  <c:v>0.18284627693277275</c:v>
                </c:pt>
                <c:pt idx="2">
                  <c:v>0.17357511309448964</c:v>
                </c:pt>
                <c:pt idx="3">
                  <c:v>0.1779279416956194</c:v>
                </c:pt>
                <c:pt idx="4">
                  <c:v>0.17554178502948944</c:v>
                </c:pt>
                <c:pt idx="5">
                  <c:v>0.17504683930166534</c:v>
                </c:pt>
                <c:pt idx="6">
                  <c:v>0.18185998819229349</c:v>
                </c:pt>
                <c:pt idx="7">
                  <c:v>0.18274792845242907</c:v>
                </c:pt>
                <c:pt idx="8">
                  <c:v>0.17967691571940056</c:v>
                </c:pt>
                <c:pt idx="9">
                  <c:v>0.17595246776314466</c:v>
                </c:pt>
                <c:pt idx="10">
                  <c:v>0.17640322401485004</c:v>
                </c:pt>
                <c:pt idx="11">
                  <c:v>0.17598661567706542</c:v>
                </c:pt>
                <c:pt idx="12">
                  <c:v>0.17379610474211318</c:v>
                </c:pt>
              </c:numCache>
            </c:numRef>
          </c:yVal>
          <c:smooth val="0"/>
        </c:ser>
        <c:ser>
          <c:idx val="1"/>
          <c:order val="1"/>
          <c:tx>
            <c:v>&lt;1/3 BPM Rej</c:v>
          </c:tx>
          <c:spPr>
            <a:ln w="28575">
              <a:noFill/>
            </a:ln>
          </c:spPr>
          <c:marker>
            <c:symbol val="circle"/>
            <c:size val="4"/>
          </c:marker>
          <c:xVal>
            <c:numRef>
              <c:f>amp_twohundredbyones_Measuremen!$K$18:$K$198</c:f>
              <c:numCache>
                <c:formatCode>General</c:formatCode>
                <c:ptCount val="181"/>
                <c:pt idx="0">
                  <c:v>7.0000000000000021E-2</c:v>
                </c:pt>
                <c:pt idx="1">
                  <c:v>7.5000000000000011E-2</c:v>
                </c:pt>
                <c:pt idx="2">
                  <c:v>8.0000000000000043E-2</c:v>
                </c:pt>
                <c:pt idx="3">
                  <c:v>8.5000000000000006E-2</c:v>
                </c:pt>
                <c:pt idx="4">
                  <c:v>9.0000000000000024E-2</c:v>
                </c:pt>
                <c:pt idx="5">
                  <c:v>9.5000000000000043E-2</c:v>
                </c:pt>
                <c:pt idx="6">
                  <c:v>0.1</c:v>
                </c:pt>
                <c:pt idx="7">
                  <c:v>0.10500000000000002</c:v>
                </c:pt>
                <c:pt idx="8">
                  <c:v>0.11</c:v>
                </c:pt>
                <c:pt idx="9">
                  <c:v>0.115</c:v>
                </c:pt>
                <c:pt idx="10">
                  <c:v>0.12000000000000002</c:v>
                </c:pt>
                <c:pt idx="11">
                  <c:v>0.125</c:v>
                </c:pt>
                <c:pt idx="12">
                  <c:v>0.13</c:v>
                </c:pt>
                <c:pt idx="13">
                  <c:v>0.13500000000000001</c:v>
                </c:pt>
                <c:pt idx="14">
                  <c:v>0.14000000000000001</c:v>
                </c:pt>
                <c:pt idx="15">
                  <c:v>0.14500000000000007</c:v>
                </c:pt>
                <c:pt idx="16">
                  <c:v>0.15000000000000008</c:v>
                </c:pt>
                <c:pt idx="17">
                  <c:v>0.15500000000000008</c:v>
                </c:pt>
                <c:pt idx="18">
                  <c:v>0.16</c:v>
                </c:pt>
                <c:pt idx="19">
                  <c:v>0.16500000000000001</c:v>
                </c:pt>
                <c:pt idx="20">
                  <c:v>0.17</c:v>
                </c:pt>
                <c:pt idx="21">
                  <c:v>0.17500000000000004</c:v>
                </c:pt>
                <c:pt idx="22">
                  <c:v>0.18000000000000008</c:v>
                </c:pt>
                <c:pt idx="23">
                  <c:v>0.18500000000000008</c:v>
                </c:pt>
                <c:pt idx="24">
                  <c:v>0.19</c:v>
                </c:pt>
                <c:pt idx="25">
                  <c:v>0.19500000000000001</c:v>
                </c:pt>
                <c:pt idx="26">
                  <c:v>0.2</c:v>
                </c:pt>
                <c:pt idx="27">
                  <c:v>0.20500000000000004</c:v>
                </c:pt>
                <c:pt idx="28">
                  <c:v>0.21000000000000008</c:v>
                </c:pt>
                <c:pt idx="29">
                  <c:v>0.21500000000000008</c:v>
                </c:pt>
                <c:pt idx="30">
                  <c:v>0.22</c:v>
                </c:pt>
                <c:pt idx="31">
                  <c:v>0.22500000000000001</c:v>
                </c:pt>
                <c:pt idx="32">
                  <c:v>0.23</c:v>
                </c:pt>
                <c:pt idx="33">
                  <c:v>0.23500000000000001</c:v>
                </c:pt>
                <c:pt idx="34">
                  <c:v>0.24000000000000007</c:v>
                </c:pt>
                <c:pt idx="35">
                  <c:v>0.24500000000000008</c:v>
                </c:pt>
                <c:pt idx="36">
                  <c:v>0.25</c:v>
                </c:pt>
                <c:pt idx="37">
                  <c:v>0.255</c:v>
                </c:pt>
                <c:pt idx="38">
                  <c:v>0.26</c:v>
                </c:pt>
                <c:pt idx="39">
                  <c:v>0.26500000000000001</c:v>
                </c:pt>
                <c:pt idx="40">
                  <c:v>0.27</c:v>
                </c:pt>
                <c:pt idx="41">
                  <c:v>0.27500000000000002</c:v>
                </c:pt>
                <c:pt idx="42">
                  <c:v>0.28000000000000008</c:v>
                </c:pt>
                <c:pt idx="43">
                  <c:v>0.28500000000000014</c:v>
                </c:pt>
                <c:pt idx="44">
                  <c:v>0.29000000000000015</c:v>
                </c:pt>
                <c:pt idx="45">
                  <c:v>0.29500000000000015</c:v>
                </c:pt>
                <c:pt idx="46">
                  <c:v>0.30000000000000016</c:v>
                </c:pt>
                <c:pt idx="47">
                  <c:v>0.30500000000000022</c:v>
                </c:pt>
                <c:pt idx="48">
                  <c:v>0.31000000000000016</c:v>
                </c:pt>
                <c:pt idx="49">
                  <c:v>0.31500000000000017</c:v>
                </c:pt>
                <c:pt idx="50">
                  <c:v>0.32000000000000017</c:v>
                </c:pt>
                <c:pt idx="51">
                  <c:v>0.32500000000000018</c:v>
                </c:pt>
                <c:pt idx="52">
                  <c:v>0.33000000000000024</c:v>
                </c:pt>
                <c:pt idx="53">
                  <c:v>0.33500000000000024</c:v>
                </c:pt>
                <c:pt idx="54">
                  <c:v>0.34</c:v>
                </c:pt>
                <c:pt idx="55">
                  <c:v>0.34500000000000008</c:v>
                </c:pt>
                <c:pt idx="56">
                  <c:v>0.35000000000000014</c:v>
                </c:pt>
                <c:pt idx="57">
                  <c:v>0.35500000000000015</c:v>
                </c:pt>
                <c:pt idx="58">
                  <c:v>0.36000000000000015</c:v>
                </c:pt>
                <c:pt idx="59">
                  <c:v>0.36500000000000021</c:v>
                </c:pt>
                <c:pt idx="60">
                  <c:v>0.37000000000000016</c:v>
                </c:pt>
                <c:pt idx="61">
                  <c:v>0.37500000000000017</c:v>
                </c:pt>
                <c:pt idx="62">
                  <c:v>0.38000000000000017</c:v>
                </c:pt>
                <c:pt idx="63">
                  <c:v>0.38500000000000018</c:v>
                </c:pt>
                <c:pt idx="64">
                  <c:v>0.39000000000000018</c:v>
                </c:pt>
                <c:pt idx="65">
                  <c:v>0.39500000000000024</c:v>
                </c:pt>
                <c:pt idx="66">
                  <c:v>0.4</c:v>
                </c:pt>
                <c:pt idx="67">
                  <c:v>0.40500000000000008</c:v>
                </c:pt>
                <c:pt idx="68">
                  <c:v>0.41000000000000014</c:v>
                </c:pt>
                <c:pt idx="69">
                  <c:v>0.41500000000000015</c:v>
                </c:pt>
                <c:pt idx="70">
                  <c:v>0.42000000000000015</c:v>
                </c:pt>
                <c:pt idx="71">
                  <c:v>0.42500000000000021</c:v>
                </c:pt>
                <c:pt idx="72">
                  <c:v>0.43000000000000016</c:v>
                </c:pt>
                <c:pt idx="73">
                  <c:v>0.43500000000000016</c:v>
                </c:pt>
                <c:pt idx="74">
                  <c:v>0.44</c:v>
                </c:pt>
                <c:pt idx="75">
                  <c:v>0.44500000000000001</c:v>
                </c:pt>
                <c:pt idx="76">
                  <c:v>0.45</c:v>
                </c:pt>
                <c:pt idx="77">
                  <c:v>0.45500000000000002</c:v>
                </c:pt>
                <c:pt idx="78">
                  <c:v>0.46</c:v>
                </c:pt>
                <c:pt idx="79">
                  <c:v>0.46500000000000002</c:v>
                </c:pt>
                <c:pt idx="80">
                  <c:v>0.47000000000000008</c:v>
                </c:pt>
                <c:pt idx="81">
                  <c:v>0.47500000000000014</c:v>
                </c:pt>
                <c:pt idx="82">
                  <c:v>0.48000000000000015</c:v>
                </c:pt>
                <c:pt idx="83">
                  <c:v>0.48500000000000021</c:v>
                </c:pt>
                <c:pt idx="84">
                  <c:v>0.49000000000000016</c:v>
                </c:pt>
                <c:pt idx="85">
                  <c:v>0.49500000000000016</c:v>
                </c:pt>
                <c:pt idx="86">
                  <c:v>0.5</c:v>
                </c:pt>
                <c:pt idx="87">
                  <c:v>0.505</c:v>
                </c:pt>
                <c:pt idx="88">
                  <c:v>0.51</c:v>
                </c:pt>
                <c:pt idx="89">
                  <c:v>0.51500000000000001</c:v>
                </c:pt>
                <c:pt idx="90">
                  <c:v>0.52</c:v>
                </c:pt>
                <c:pt idx="91">
                  <c:v>0.52500000000000002</c:v>
                </c:pt>
                <c:pt idx="92">
                  <c:v>0.53</c:v>
                </c:pt>
                <c:pt idx="93">
                  <c:v>0.53500000000000003</c:v>
                </c:pt>
                <c:pt idx="94">
                  <c:v>0.54</c:v>
                </c:pt>
                <c:pt idx="95">
                  <c:v>0.54500000000000004</c:v>
                </c:pt>
                <c:pt idx="96">
                  <c:v>0.55000000000000004</c:v>
                </c:pt>
                <c:pt idx="97">
                  <c:v>0.55500000000000005</c:v>
                </c:pt>
                <c:pt idx="98">
                  <c:v>0.56000000000000005</c:v>
                </c:pt>
                <c:pt idx="99">
                  <c:v>0.56499999999999995</c:v>
                </c:pt>
                <c:pt idx="100">
                  <c:v>0.56999999999999995</c:v>
                </c:pt>
                <c:pt idx="101">
                  <c:v>0.57500000000000029</c:v>
                </c:pt>
                <c:pt idx="102">
                  <c:v>0.58000000000000007</c:v>
                </c:pt>
                <c:pt idx="103">
                  <c:v>0.58499999999999996</c:v>
                </c:pt>
                <c:pt idx="104">
                  <c:v>0.59</c:v>
                </c:pt>
                <c:pt idx="105">
                  <c:v>0.59499999999999997</c:v>
                </c:pt>
                <c:pt idx="106">
                  <c:v>0.60000000000000031</c:v>
                </c:pt>
                <c:pt idx="107">
                  <c:v>0.60500000000000032</c:v>
                </c:pt>
                <c:pt idx="108">
                  <c:v>0.61000000000000032</c:v>
                </c:pt>
                <c:pt idx="109">
                  <c:v>0.61500000000000032</c:v>
                </c:pt>
                <c:pt idx="110">
                  <c:v>0.62000000000000033</c:v>
                </c:pt>
                <c:pt idx="111">
                  <c:v>0.62500000000000033</c:v>
                </c:pt>
                <c:pt idx="112">
                  <c:v>0.63000000000000034</c:v>
                </c:pt>
                <c:pt idx="113">
                  <c:v>0.63500000000000034</c:v>
                </c:pt>
                <c:pt idx="114">
                  <c:v>0.64000000000000035</c:v>
                </c:pt>
                <c:pt idx="115">
                  <c:v>0.64500000000000035</c:v>
                </c:pt>
                <c:pt idx="116">
                  <c:v>0.65000000000000036</c:v>
                </c:pt>
                <c:pt idx="117">
                  <c:v>0.65500000000000036</c:v>
                </c:pt>
                <c:pt idx="118">
                  <c:v>0.66000000000000036</c:v>
                </c:pt>
                <c:pt idx="119">
                  <c:v>0.66500000000000048</c:v>
                </c:pt>
                <c:pt idx="120">
                  <c:v>0.67000000000000048</c:v>
                </c:pt>
                <c:pt idx="121">
                  <c:v>0.6750000000000006</c:v>
                </c:pt>
                <c:pt idx="122">
                  <c:v>0.68</c:v>
                </c:pt>
                <c:pt idx="123">
                  <c:v>0.68500000000000005</c:v>
                </c:pt>
                <c:pt idx="124">
                  <c:v>0.69000000000000028</c:v>
                </c:pt>
                <c:pt idx="125">
                  <c:v>0.69499999999999995</c:v>
                </c:pt>
                <c:pt idx="126">
                  <c:v>0.70000000000000029</c:v>
                </c:pt>
                <c:pt idx="127">
                  <c:v>0.70500000000000029</c:v>
                </c:pt>
                <c:pt idx="128">
                  <c:v>0.7100000000000003</c:v>
                </c:pt>
                <c:pt idx="129">
                  <c:v>0.7150000000000003</c:v>
                </c:pt>
                <c:pt idx="130">
                  <c:v>0.72000000000000031</c:v>
                </c:pt>
                <c:pt idx="131">
                  <c:v>0.72500000000000031</c:v>
                </c:pt>
                <c:pt idx="132">
                  <c:v>0.73000000000000032</c:v>
                </c:pt>
                <c:pt idx="133">
                  <c:v>0.73500000000000032</c:v>
                </c:pt>
                <c:pt idx="134">
                  <c:v>0.74000000000000032</c:v>
                </c:pt>
                <c:pt idx="135">
                  <c:v>0.74500000000000033</c:v>
                </c:pt>
                <c:pt idx="136">
                  <c:v>0.75000000000000033</c:v>
                </c:pt>
                <c:pt idx="137">
                  <c:v>0.75500000000000034</c:v>
                </c:pt>
                <c:pt idx="138">
                  <c:v>0.76000000000000034</c:v>
                </c:pt>
                <c:pt idx="139">
                  <c:v>0.76500000000000035</c:v>
                </c:pt>
                <c:pt idx="140">
                  <c:v>0.77000000000000035</c:v>
                </c:pt>
                <c:pt idx="141">
                  <c:v>0.77500000000000036</c:v>
                </c:pt>
                <c:pt idx="142">
                  <c:v>0.78</c:v>
                </c:pt>
                <c:pt idx="143">
                  <c:v>0.78500000000000003</c:v>
                </c:pt>
                <c:pt idx="144">
                  <c:v>0.79</c:v>
                </c:pt>
                <c:pt idx="145">
                  <c:v>0.79500000000000004</c:v>
                </c:pt>
                <c:pt idx="146">
                  <c:v>0.8</c:v>
                </c:pt>
                <c:pt idx="147">
                  <c:v>0.80500000000000005</c:v>
                </c:pt>
                <c:pt idx="148">
                  <c:v>0.81</c:v>
                </c:pt>
                <c:pt idx="149">
                  <c:v>0.81499999999999995</c:v>
                </c:pt>
                <c:pt idx="150">
                  <c:v>0.82000000000000028</c:v>
                </c:pt>
                <c:pt idx="151">
                  <c:v>0.82500000000000029</c:v>
                </c:pt>
                <c:pt idx="152">
                  <c:v>0.83000000000000029</c:v>
                </c:pt>
                <c:pt idx="153">
                  <c:v>0.8350000000000003</c:v>
                </c:pt>
                <c:pt idx="154">
                  <c:v>0.8400000000000003</c:v>
                </c:pt>
                <c:pt idx="155">
                  <c:v>0.84500000000000031</c:v>
                </c:pt>
                <c:pt idx="156">
                  <c:v>0.85000000000000031</c:v>
                </c:pt>
                <c:pt idx="157">
                  <c:v>0.85500000000000032</c:v>
                </c:pt>
                <c:pt idx="158">
                  <c:v>0.86000000000000032</c:v>
                </c:pt>
                <c:pt idx="159">
                  <c:v>0.86500000000000032</c:v>
                </c:pt>
                <c:pt idx="160">
                  <c:v>0.87000000000000033</c:v>
                </c:pt>
                <c:pt idx="161">
                  <c:v>0.87500000000000033</c:v>
                </c:pt>
                <c:pt idx="162">
                  <c:v>0.88</c:v>
                </c:pt>
                <c:pt idx="163">
                  <c:v>0.88500000000000001</c:v>
                </c:pt>
                <c:pt idx="164">
                  <c:v>0.89</c:v>
                </c:pt>
                <c:pt idx="165">
                  <c:v>0.89500000000000002</c:v>
                </c:pt>
                <c:pt idx="166">
                  <c:v>0.9</c:v>
                </c:pt>
                <c:pt idx="167">
                  <c:v>0.90500000000000003</c:v>
                </c:pt>
                <c:pt idx="168">
                  <c:v>0.91</c:v>
                </c:pt>
                <c:pt idx="169">
                  <c:v>0.91500000000000004</c:v>
                </c:pt>
                <c:pt idx="170">
                  <c:v>0.92</c:v>
                </c:pt>
                <c:pt idx="171">
                  <c:v>0.92500000000000004</c:v>
                </c:pt>
                <c:pt idx="172">
                  <c:v>0.93</c:v>
                </c:pt>
                <c:pt idx="173">
                  <c:v>0.93500000000000005</c:v>
                </c:pt>
                <c:pt idx="174">
                  <c:v>0.94000000000000028</c:v>
                </c:pt>
                <c:pt idx="175">
                  <c:v>0.94499999999999995</c:v>
                </c:pt>
                <c:pt idx="176">
                  <c:v>0.95000000000000029</c:v>
                </c:pt>
                <c:pt idx="177">
                  <c:v>0.95500000000000029</c:v>
                </c:pt>
                <c:pt idx="178">
                  <c:v>0.9600000000000003</c:v>
                </c:pt>
                <c:pt idx="179">
                  <c:v>0.9650000000000003</c:v>
                </c:pt>
                <c:pt idx="180">
                  <c:v>0.97000000000000031</c:v>
                </c:pt>
              </c:numCache>
            </c:numRef>
          </c:xVal>
          <c:yVal>
            <c:numRef>
              <c:f>amp_twohundredbyones_Measuremen!$L$18:$L$198</c:f>
              <c:numCache>
                <c:formatCode>General</c:formatCode>
                <c:ptCount val="181"/>
                <c:pt idx="0">
                  <c:v>0.17422502799590989</c:v>
                </c:pt>
                <c:pt idx="1">
                  <c:v>0.17549935229034624</c:v>
                </c:pt>
                <c:pt idx="2">
                  <c:v>0.17487409880535196</c:v>
                </c:pt>
                <c:pt idx="3">
                  <c:v>0.17478949040792238</c:v>
                </c:pt>
                <c:pt idx="4">
                  <c:v>0.176575981497054</c:v>
                </c:pt>
                <c:pt idx="5">
                  <c:v>0.17754492760432106</c:v>
                </c:pt>
                <c:pt idx="6">
                  <c:v>0.17761827878494815</c:v>
                </c:pt>
                <c:pt idx="7">
                  <c:v>0.17711707809129124</c:v>
                </c:pt>
                <c:pt idx="8">
                  <c:v>0.17752376108786463</c:v>
                </c:pt>
                <c:pt idx="9">
                  <c:v>0.17652899943386585</c:v>
                </c:pt>
                <c:pt idx="10">
                  <c:v>0.17583434600636413</c:v>
                </c:pt>
                <c:pt idx="11">
                  <c:v>0.17746587968032282</c:v>
                </c:pt>
                <c:pt idx="12">
                  <c:v>0.17790632112312749</c:v>
                </c:pt>
                <c:pt idx="13">
                  <c:v>0.17762274809844972</c:v>
                </c:pt>
                <c:pt idx="14">
                  <c:v>0.17821662834893681</c:v>
                </c:pt>
                <c:pt idx="15">
                  <c:v>0.17893574842987722</c:v>
                </c:pt>
                <c:pt idx="16">
                  <c:v>0.17865739160311098</c:v>
                </c:pt>
                <c:pt idx="17">
                  <c:v>0.17874217611332632</c:v>
                </c:pt>
                <c:pt idx="18">
                  <c:v>0.17847578967540048</c:v>
                </c:pt>
                <c:pt idx="19">
                  <c:v>0.17847578967540048</c:v>
                </c:pt>
                <c:pt idx="20">
                  <c:v>0.17837351379539276</c:v>
                </c:pt>
                <c:pt idx="21">
                  <c:v>0.17829894108003336</c:v>
                </c:pt>
                <c:pt idx="22">
                  <c:v>0.17828465696171308</c:v>
                </c:pt>
                <c:pt idx="23">
                  <c:v>0.17801520478196065</c:v>
                </c:pt>
                <c:pt idx="24">
                  <c:v>0.17805908737786427</c:v>
                </c:pt>
                <c:pt idx="25">
                  <c:v>0.17787427066149664</c:v>
                </c:pt>
                <c:pt idx="26">
                  <c:v>0.17787427066149664</c:v>
                </c:pt>
                <c:pt idx="27">
                  <c:v>0.17769621507588459</c:v>
                </c:pt>
                <c:pt idx="28">
                  <c:v>0.17751480042234624</c:v>
                </c:pt>
                <c:pt idx="29">
                  <c:v>0.17732615383715428</c:v>
                </c:pt>
                <c:pt idx="30">
                  <c:v>0.17714682738404786</c:v>
                </c:pt>
                <c:pt idx="31">
                  <c:v>0.17773918543449235</c:v>
                </c:pt>
                <c:pt idx="32">
                  <c:v>0.1785276667520132</c:v>
                </c:pt>
                <c:pt idx="33">
                  <c:v>0.1785276667520132</c:v>
                </c:pt>
                <c:pt idx="34">
                  <c:v>0.17816625583205664</c:v>
                </c:pt>
                <c:pt idx="35">
                  <c:v>0.17857459698850037</c:v>
                </c:pt>
                <c:pt idx="36">
                  <c:v>0.17842616687759694</c:v>
                </c:pt>
                <c:pt idx="37">
                  <c:v>0.17924981452994457</c:v>
                </c:pt>
                <c:pt idx="38">
                  <c:v>0.17911890051023549</c:v>
                </c:pt>
                <c:pt idx="39">
                  <c:v>0.17911890051023549</c:v>
                </c:pt>
                <c:pt idx="40">
                  <c:v>0.17911890051023549</c:v>
                </c:pt>
                <c:pt idx="41">
                  <c:v>0.17911890051023549</c:v>
                </c:pt>
                <c:pt idx="42">
                  <c:v>0.17911890051023549</c:v>
                </c:pt>
                <c:pt idx="43">
                  <c:v>0.17951805211785679</c:v>
                </c:pt>
                <c:pt idx="44">
                  <c:v>0.17951805211785679</c:v>
                </c:pt>
                <c:pt idx="45">
                  <c:v>0.17951805211785679</c:v>
                </c:pt>
                <c:pt idx="46">
                  <c:v>0.17951805211785679</c:v>
                </c:pt>
                <c:pt idx="47">
                  <c:v>0.17951805211785679</c:v>
                </c:pt>
                <c:pt idx="48">
                  <c:v>0.17951805211785679</c:v>
                </c:pt>
                <c:pt idx="49">
                  <c:v>0.17951805211785679</c:v>
                </c:pt>
                <c:pt idx="50">
                  <c:v>0.17951805211785679</c:v>
                </c:pt>
                <c:pt idx="51">
                  <c:v>0.17951805211785679</c:v>
                </c:pt>
                <c:pt idx="52">
                  <c:v>0.17951805211785679</c:v>
                </c:pt>
                <c:pt idx="53">
                  <c:v>0.17933788514985763</c:v>
                </c:pt>
                <c:pt idx="54">
                  <c:v>0.17933788514985763</c:v>
                </c:pt>
                <c:pt idx="55">
                  <c:v>0.17933788514985763</c:v>
                </c:pt>
                <c:pt idx="56">
                  <c:v>0.17933788514985763</c:v>
                </c:pt>
                <c:pt idx="57">
                  <c:v>0.17916325861054588</c:v>
                </c:pt>
                <c:pt idx="58">
                  <c:v>0.17916325861054588</c:v>
                </c:pt>
                <c:pt idx="59">
                  <c:v>0.17901628382372256</c:v>
                </c:pt>
                <c:pt idx="60">
                  <c:v>0.17901628382372256</c:v>
                </c:pt>
                <c:pt idx="61">
                  <c:v>0.17967824207539845</c:v>
                </c:pt>
                <c:pt idx="62">
                  <c:v>0.17967824207539845</c:v>
                </c:pt>
                <c:pt idx="63">
                  <c:v>0.17967824207539845</c:v>
                </c:pt>
                <c:pt idx="64">
                  <c:v>0.17967824207539845</c:v>
                </c:pt>
                <c:pt idx="65">
                  <c:v>0.17967824207539845</c:v>
                </c:pt>
                <c:pt idx="66">
                  <c:v>0.17967824207539845</c:v>
                </c:pt>
                <c:pt idx="67">
                  <c:v>0.17967824207539845</c:v>
                </c:pt>
                <c:pt idx="68">
                  <c:v>0.17967824207539845</c:v>
                </c:pt>
                <c:pt idx="69">
                  <c:v>0.17967824207539845</c:v>
                </c:pt>
                <c:pt idx="70">
                  <c:v>0.17967824207539845</c:v>
                </c:pt>
                <c:pt idx="71">
                  <c:v>0.17967824207539845</c:v>
                </c:pt>
                <c:pt idx="72">
                  <c:v>0.17967824207539845</c:v>
                </c:pt>
                <c:pt idx="73">
                  <c:v>0.17967824207539845</c:v>
                </c:pt>
                <c:pt idx="74">
                  <c:v>0.17967824207539845</c:v>
                </c:pt>
                <c:pt idx="75">
                  <c:v>0.17967824207539845</c:v>
                </c:pt>
                <c:pt idx="76">
                  <c:v>0.17967824207539845</c:v>
                </c:pt>
                <c:pt idx="77">
                  <c:v>0.17967824207539845</c:v>
                </c:pt>
                <c:pt idx="78">
                  <c:v>0.17967824207539845</c:v>
                </c:pt>
                <c:pt idx="79">
                  <c:v>0.17967824207539845</c:v>
                </c:pt>
                <c:pt idx="80">
                  <c:v>0.17967824207539845</c:v>
                </c:pt>
                <c:pt idx="81">
                  <c:v>0.17967824207539845</c:v>
                </c:pt>
                <c:pt idx="82">
                  <c:v>0.17967824207539845</c:v>
                </c:pt>
                <c:pt idx="83">
                  <c:v>0.17967824207539845</c:v>
                </c:pt>
                <c:pt idx="84">
                  <c:v>0.17967824207539845</c:v>
                </c:pt>
                <c:pt idx="85">
                  <c:v>0.17967824207539845</c:v>
                </c:pt>
                <c:pt idx="86">
                  <c:v>0.17967824207539845</c:v>
                </c:pt>
                <c:pt idx="87">
                  <c:v>0.17967824207539845</c:v>
                </c:pt>
                <c:pt idx="88">
                  <c:v>0.17967824207539845</c:v>
                </c:pt>
                <c:pt idx="89">
                  <c:v>0.17967824207539845</c:v>
                </c:pt>
                <c:pt idx="90">
                  <c:v>0.17967824207539845</c:v>
                </c:pt>
                <c:pt idx="91">
                  <c:v>0.17967824207539845</c:v>
                </c:pt>
                <c:pt idx="92">
                  <c:v>0.17967824207539845</c:v>
                </c:pt>
                <c:pt idx="93">
                  <c:v>0.17967824207539845</c:v>
                </c:pt>
                <c:pt idx="94">
                  <c:v>0.17967824207539845</c:v>
                </c:pt>
                <c:pt idx="95">
                  <c:v>0.17967824207539845</c:v>
                </c:pt>
                <c:pt idx="96">
                  <c:v>0.17967824207539845</c:v>
                </c:pt>
                <c:pt idx="97">
                  <c:v>0.17967824207539845</c:v>
                </c:pt>
                <c:pt idx="98">
                  <c:v>0.17967824207539845</c:v>
                </c:pt>
                <c:pt idx="99">
                  <c:v>0.17967824207539845</c:v>
                </c:pt>
                <c:pt idx="100">
                  <c:v>0.17967824207539845</c:v>
                </c:pt>
                <c:pt idx="101">
                  <c:v>0.17967824207539845</c:v>
                </c:pt>
                <c:pt idx="102">
                  <c:v>0.17967824207539845</c:v>
                </c:pt>
                <c:pt idx="103">
                  <c:v>0.17967824207539845</c:v>
                </c:pt>
                <c:pt idx="104">
                  <c:v>0.17967824207539845</c:v>
                </c:pt>
                <c:pt idx="105">
                  <c:v>0.17967824207539845</c:v>
                </c:pt>
                <c:pt idx="106">
                  <c:v>0.17967824207539845</c:v>
                </c:pt>
                <c:pt idx="107">
                  <c:v>0.17967824207539845</c:v>
                </c:pt>
                <c:pt idx="108">
                  <c:v>0.17967824207539845</c:v>
                </c:pt>
                <c:pt idx="109">
                  <c:v>0.17967824207539845</c:v>
                </c:pt>
                <c:pt idx="110">
                  <c:v>0.17967824207539845</c:v>
                </c:pt>
                <c:pt idx="111">
                  <c:v>0.17967824207539845</c:v>
                </c:pt>
                <c:pt idx="112">
                  <c:v>0.17967824207539845</c:v>
                </c:pt>
                <c:pt idx="113">
                  <c:v>0.17967824207539845</c:v>
                </c:pt>
                <c:pt idx="114">
                  <c:v>0.17967824207539845</c:v>
                </c:pt>
                <c:pt idx="115">
                  <c:v>0.17967824207539845</c:v>
                </c:pt>
                <c:pt idx="116">
                  <c:v>0.17967824207539845</c:v>
                </c:pt>
                <c:pt idx="117">
                  <c:v>0.17967824207539845</c:v>
                </c:pt>
                <c:pt idx="118">
                  <c:v>0.17967824207539845</c:v>
                </c:pt>
                <c:pt idx="119">
                  <c:v>0.17967824207539845</c:v>
                </c:pt>
                <c:pt idx="120">
                  <c:v>0.17967824207539845</c:v>
                </c:pt>
                <c:pt idx="121">
                  <c:v>0.17967824207539845</c:v>
                </c:pt>
                <c:pt idx="122">
                  <c:v>0.17967824207539845</c:v>
                </c:pt>
                <c:pt idx="123">
                  <c:v>0.17967824207539845</c:v>
                </c:pt>
                <c:pt idx="124">
                  <c:v>0.17967824207539845</c:v>
                </c:pt>
                <c:pt idx="125">
                  <c:v>0.17967824207539845</c:v>
                </c:pt>
                <c:pt idx="126">
                  <c:v>0.17967824207539845</c:v>
                </c:pt>
                <c:pt idx="127">
                  <c:v>0.17967824207539845</c:v>
                </c:pt>
                <c:pt idx="128">
                  <c:v>0.17967824207539845</c:v>
                </c:pt>
                <c:pt idx="129">
                  <c:v>0.17967824207539845</c:v>
                </c:pt>
                <c:pt idx="130">
                  <c:v>0.17967824207539845</c:v>
                </c:pt>
                <c:pt idx="131">
                  <c:v>0.17967824207539845</c:v>
                </c:pt>
                <c:pt idx="132">
                  <c:v>0.17967824207539845</c:v>
                </c:pt>
                <c:pt idx="133">
                  <c:v>0.17967824207539845</c:v>
                </c:pt>
                <c:pt idx="134">
                  <c:v>0.17967824207539845</c:v>
                </c:pt>
                <c:pt idx="135">
                  <c:v>0.17967824207539845</c:v>
                </c:pt>
                <c:pt idx="136">
                  <c:v>0.17967824207539845</c:v>
                </c:pt>
                <c:pt idx="137">
                  <c:v>0.17967824207539845</c:v>
                </c:pt>
                <c:pt idx="138">
                  <c:v>0.17967824207539845</c:v>
                </c:pt>
                <c:pt idx="139">
                  <c:v>0.17967824207539845</c:v>
                </c:pt>
                <c:pt idx="140">
                  <c:v>0.17967824207539845</c:v>
                </c:pt>
                <c:pt idx="141">
                  <c:v>0.17967824207539845</c:v>
                </c:pt>
                <c:pt idx="142">
                  <c:v>0.17967824207539845</c:v>
                </c:pt>
                <c:pt idx="143">
                  <c:v>0.17967824207539845</c:v>
                </c:pt>
                <c:pt idx="144">
                  <c:v>0.17967824207539845</c:v>
                </c:pt>
                <c:pt idx="145">
                  <c:v>0.17967824207539845</c:v>
                </c:pt>
                <c:pt idx="146">
                  <c:v>0.17967824207539845</c:v>
                </c:pt>
                <c:pt idx="147">
                  <c:v>0.17967824207539845</c:v>
                </c:pt>
                <c:pt idx="148">
                  <c:v>0.17967824207539845</c:v>
                </c:pt>
                <c:pt idx="149">
                  <c:v>0.17967824207539845</c:v>
                </c:pt>
                <c:pt idx="150">
                  <c:v>0.17967824207539845</c:v>
                </c:pt>
                <c:pt idx="151">
                  <c:v>0.17967824207539845</c:v>
                </c:pt>
                <c:pt idx="152">
                  <c:v>0.17967824207539845</c:v>
                </c:pt>
                <c:pt idx="153">
                  <c:v>0.17967824207539845</c:v>
                </c:pt>
                <c:pt idx="154">
                  <c:v>0.17967824207539845</c:v>
                </c:pt>
                <c:pt idx="155">
                  <c:v>0.17967824207539845</c:v>
                </c:pt>
                <c:pt idx="156">
                  <c:v>0.17967824207539845</c:v>
                </c:pt>
                <c:pt idx="157">
                  <c:v>0.17967824207539845</c:v>
                </c:pt>
                <c:pt idx="158">
                  <c:v>0.17967824207539845</c:v>
                </c:pt>
                <c:pt idx="159">
                  <c:v>0.17967824207539845</c:v>
                </c:pt>
                <c:pt idx="160">
                  <c:v>0.17967824207539845</c:v>
                </c:pt>
                <c:pt idx="161">
                  <c:v>0.17967824207539845</c:v>
                </c:pt>
                <c:pt idx="162">
                  <c:v>0.17967824207539845</c:v>
                </c:pt>
                <c:pt idx="163">
                  <c:v>0.17967824207539845</c:v>
                </c:pt>
                <c:pt idx="164">
                  <c:v>0.17967824207539845</c:v>
                </c:pt>
                <c:pt idx="165">
                  <c:v>0.17967824207539845</c:v>
                </c:pt>
                <c:pt idx="166">
                  <c:v>0.17967824207539845</c:v>
                </c:pt>
                <c:pt idx="167">
                  <c:v>0.17967824207539845</c:v>
                </c:pt>
                <c:pt idx="168">
                  <c:v>0.17967824207539845</c:v>
                </c:pt>
                <c:pt idx="169">
                  <c:v>0.17967824207539845</c:v>
                </c:pt>
                <c:pt idx="170">
                  <c:v>0.17967824207539845</c:v>
                </c:pt>
                <c:pt idx="171">
                  <c:v>0.17967824207539845</c:v>
                </c:pt>
                <c:pt idx="172">
                  <c:v>0.17967824207539845</c:v>
                </c:pt>
                <c:pt idx="173">
                  <c:v>0.17967824207539845</c:v>
                </c:pt>
                <c:pt idx="174">
                  <c:v>0.17967824207539845</c:v>
                </c:pt>
                <c:pt idx="175">
                  <c:v>0.17967824207539845</c:v>
                </c:pt>
                <c:pt idx="176">
                  <c:v>0.17967824207539845</c:v>
                </c:pt>
                <c:pt idx="177">
                  <c:v>0.17967824207539845</c:v>
                </c:pt>
                <c:pt idx="178">
                  <c:v>0.17967824207539845</c:v>
                </c:pt>
                <c:pt idx="179">
                  <c:v>0.17967824207539845</c:v>
                </c:pt>
                <c:pt idx="180">
                  <c:v>0.17967824207539845</c:v>
                </c:pt>
              </c:numCache>
            </c:numRef>
          </c:yVal>
          <c:smooth val="0"/>
        </c:ser>
        <c:ser>
          <c:idx val="2"/>
          <c:order val="2"/>
          <c:tx>
            <c:v>Beta from Model</c:v>
          </c:tx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5.0000000000000027E-3</c:v>
              </c:pt>
              <c:pt idx="1">
                <c:v>1</c:v>
              </c:pt>
            </c:numLit>
          </c:xVal>
          <c:yVal>
            <c:numRef>
              <c:f>amp_twohundredbyones_Measuremen!$U$13:$V$13</c:f>
              <c:numCache>
                <c:formatCode>General</c:formatCode>
                <c:ptCount val="2"/>
                <c:pt idx="0">
                  <c:v>0.18399659310093394</c:v>
                </c:pt>
                <c:pt idx="1">
                  <c:v>0.18399659310093394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19616"/>
        <c:axId val="100725888"/>
      </c:scatterChart>
      <c:valAx>
        <c:axId val="100719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Beta-beating Threshold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0725888"/>
        <c:crosses val="autoZero"/>
        <c:crossBetween val="midCat"/>
      </c:valAx>
      <c:valAx>
        <c:axId val="100725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sqrt2Jy Rel Error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0719616"/>
        <c:crosses val="autoZero"/>
        <c:crossBetween val="midCat"/>
        <c:majorUnit val="1.0000000000000005E-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Beta From Amplitude- Horiz. Plane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v>Beta from Model</c:v>
          </c:tx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5.0000000000000027E-3</c:v>
              </c:pt>
              <c:pt idx="1">
                <c:v>1</c:v>
              </c:pt>
            </c:numLit>
          </c:xVal>
          <c:yVal>
            <c:numRef>
              <c:f>amp_twohundredbyones_Measuremen!$U$213:$V$213</c:f>
              <c:numCache>
                <c:formatCode>General</c:formatCode>
                <c:ptCount val="2"/>
                <c:pt idx="0">
                  <c:v>3.9709643718295995E-2</c:v>
                </c:pt>
                <c:pt idx="1">
                  <c:v>3.9709643718295995E-2</c:v>
                </c:pt>
              </c:numCache>
            </c:numRef>
          </c:yVal>
          <c:smooth val="0"/>
        </c:ser>
        <c:ser>
          <c:idx val="0"/>
          <c:order val="1"/>
          <c:tx>
            <c:v>&gt;1/3 BPM Rej</c:v>
          </c:tx>
          <c:spPr>
            <a:ln>
              <a:noFill/>
            </a:ln>
          </c:spPr>
          <c:xVal>
            <c:numRef>
              <c:f>amp_twohundredbyones_Measuremen!$D$208:$D$217</c:f>
              <c:numCache>
                <c:formatCode>General</c:formatCode>
                <c:ptCount val="10"/>
                <c:pt idx="0">
                  <c:v>5.0000000000000027E-3</c:v>
                </c:pt>
                <c:pt idx="1">
                  <c:v>1.0000000000000005E-2</c:v>
                </c:pt>
                <c:pt idx="2">
                  <c:v>1.4999999999999998E-2</c:v>
                </c:pt>
                <c:pt idx="3">
                  <c:v>2.0000000000000011E-2</c:v>
                </c:pt>
                <c:pt idx="4">
                  <c:v>2.5000000000000001E-2</c:v>
                </c:pt>
                <c:pt idx="5">
                  <c:v>3.0000000000000002E-2</c:v>
                </c:pt>
                <c:pt idx="6">
                  <c:v>3.500000000000001E-2</c:v>
                </c:pt>
                <c:pt idx="7">
                  <c:v>4.0000000000000022E-2</c:v>
                </c:pt>
                <c:pt idx="8">
                  <c:v>4.5000000000000012E-2</c:v>
                </c:pt>
                <c:pt idx="9">
                  <c:v>0.05</c:v>
                </c:pt>
              </c:numCache>
            </c:numRef>
          </c:xVal>
          <c:yVal>
            <c:numRef>
              <c:f>amp_twohundredbyones_Measuremen!$E$208:$E$217</c:f>
              <c:numCache>
                <c:formatCode>General</c:formatCode>
                <c:ptCount val="10"/>
                <c:pt idx="0">
                  <c:v>1.31529299610371E-2</c:v>
                </c:pt>
                <c:pt idx="1">
                  <c:v>1.3536547816476664E-2</c:v>
                </c:pt>
                <c:pt idx="2">
                  <c:v>1.2911892655999166E-2</c:v>
                </c:pt>
                <c:pt idx="3">
                  <c:v>1.3533581957910863E-2</c:v>
                </c:pt>
                <c:pt idx="4">
                  <c:v>1.4024245174696127E-2</c:v>
                </c:pt>
                <c:pt idx="5">
                  <c:v>1.3821707902101427E-2</c:v>
                </c:pt>
                <c:pt idx="6">
                  <c:v>1.364683597857486E-2</c:v>
                </c:pt>
                <c:pt idx="7">
                  <c:v>1.3800616233728455E-2</c:v>
                </c:pt>
                <c:pt idx="8">
                  <c:v>1.3766260832681685E-2</c:v>
                </c:pt>
                <c:pt idx="9">
                  <c:v>1.4145181636956808E-2</c:v>
                </c:pt>
              </c:numCache>
            </c:numRef>
          </c:yVal>
          <c:smooth val="0"/>
        </c:ser>
        <c:ser>
          <c:idx val="1"/>
          <c:order val="2"/>
          <c:tx>
            <c:v>&lt;1/3 BPM Rej</c:v>
          </c:tx>
          <c:spPr>
            <a:ln>
              <a:noFill/>
            </a:ln>
          </c:spPr>
          <c:marker>
            <c:symbol val="circle"/>
            <c:size val="4"/>
          </c:marker>
          <c:xVal>
            <c:numRef>
              <c:f>amp_twohundredbyones_Measuremen!$D$218:$D$407</c:f>
              <c:numCache>
                <c:formatCode>General</c:formatCode>
                <c:ptCount val="190"/>
                <c:pt idx="0">
                  <c:v>5.5000000000000014E-2</c:v>
                </c:pt>
                <c:pt idx="1">
                  <c:v>6.0000000000000026E-2</c:v>
                </c:pt>
                <c:pt idx="2">
                  <c:v>6.5000000000000002E-2</c:v>
                </c:pt>
                <c:pt idx="3">
                  <c:v>7.0000000000000021E-2</c:v>
                </c:pt>
                <c:pt idx="4">
                  <c:v>7.5000000000000011E-2</c:v>
                </c:pt>
                <c:pt idx="5">
                  <c:v>8.0000000000000043E-2</c:v>
                </c:pt>
                <c:pt idx="6">
                  <c:v>8.5000000000000006E-2</c:v>
                </c:pt>
                <c:pt idx="7">
                  <c:v>9.0000000000000024E-2</c:v>
                </c:pt>
                <c:pt idx="8">
                  <c:v>9.5000000000000043E-2</c:v>
                </c:pt>
                <c:pt idx="9">
                  <c:v>0.1</c:v>
                </c:pt>
                <c:pt idx="10">
                  <c:v>0.10500000000000002</c:v>
                </c:pt>
                <c:pt idx="11">
                  <c:v>0.11</c:v>
                </c:pt>
                <c:pt idx="12">
                  <c:v>0.115</c:v>
                </c:pt>
                <c:pt idx="13">
                  <c:v>0.12000000000000002</c:v>
                </c:pt>
                <c:pt idx="14">
                  <c:v>0.125</c:v>
                </c:pt>
                <c:pt idx="15">
                  <c:v>0.13</c:v>
                </c:pt>
                <c:pt idx="16">
                  <c:v>0.13500000000000001</c:v>
                </c:pt>
                <c:pt idx="17">
                  <c:v>0.14000000000000001</c:v>
                </c:pt>
                <c:pt idx="18">
                  <c:v>0.14500000000000007</c:v>
                </c:pt>
                <c:pt idx="19">
                  <c:v>0.15000000000000008</c:v>
                </c:pt>
                <c:pt idx="20">
                  <c:v>0.15500000000000008</c:v>
                </c:pt>
                <c:pt idx="21">
                  <c:v>0.16</c:v>
                </c:pt>
                <c:pt idx="22">
                  <c:v>0.16500000000000001</c:v>
                </c:pt>
                <c:pt idx="23">
                  <c:v>0.17</c:v>
                </c:pt>
                <c:pt idx="24">
                  <c:v>0.17500000000000004</c:v>
                </c:pt>
                <c:pt idx="25">
                  <c:v>0.18000000000000008</c:v>
                </c:pt>
                <c:pt idx="26">
                  <c:v>0.18500000000000008</c:v>
                </c:pt>
                <c:pt idx="27">
                  <c:v>0.19</c:v>
                </c:pt>
                <c:pt idx="28">
                  <c:v>0.19500000000000001</c:v>
                </c:pt>
                <c:pt idx="29">
                  <c:v>0.2</c:v>
                </c:pt>
                <c:pt idx="30">
                  <c:v>0.20500000000000004</c:v>
                </c:pt>
                <c:pt idx="31">
                  <c:v>0.21000000000000008</c:v>
                </c:pt>
                <c:pt idx="32">
                  <c:v>0.21500000000000008</c:v>
                </c:pt>
                <c:pt idx="33">
                  <c:v>0.22</c:v>
                </c:pt>
                <c:pt idx="34">
                  <c:v>0.22500000000000001</c:v>
                </c:pt>
                <c:pt idx="35">
                  <c:v>0.23</c:v>
                </c:pt>
                <c:pt idx="36">
                  <c:v>0.23500000000000001</c:v>
                </c:pt>
                <c:pt idx="37">
                  <c:v>0.24000000000000007</c:v>
                </c:pt>
                <c:pt idx="38">
                  <c:v>0.24500000000000008</c:v>
                </c:pt>
                <c:pt idx="39">
                  <c:v>0.25</c:v>
                </c:pt>
                <c:pt idx="40">
                  <c:v>0.255</c:v>
                </c:pt>
                <c:pt idx="41">
                  <c:v>0.26</c:v>
                </c:pt>
                <c:pt idx="42">
                  <c:v>0.26500000000000001</c:v>
                </c:pt>
                <c:pt idx="43">
                  <c:v>0.27</c:v>
                </c:pt>
                <c:pt idx="44">
                  <c:v>0.27500000000000002</c:v>
                </c:pt>
                <c:pt idx="45">
                  <c:v>0.28000000000000008</c:v>
                </c:pt>
                <c:pt idx="46">
                  <c:v>0.28500000000000014</c:v>
                </c:pt>
                <c:pt idx="47">
                  <c:v>0.29000000000000015</c:v>
                </c:pt>
                <c:pt idx="48">
                  <c:v>0.29500000000000015</c:v>
                </c:pt>
                <c:pt idx="49">
                  <c:v>0.30000000000000016</c:v>
                </c:pt>
                <c:pt idx="50">
                  <c:v>0.30500000000000022</c:v>
                </c:pt>
                <c:pt idx="51">
                  <c:v>0.31000000000000016</c:v>
                </c:pt>
                <c:pt idx="52">
                  <c:v>0.31500000000000017</c:v>
                </c:pt>
                <c:pt idx="53">
                  <c:v>0.32000000000000017</c:v>
                </c:pt>
                <c:pt idx="54">
                  <c:v>0.32500000000000018</c:v>
                </c:pt>
                <c:pt idx="55">
                  <c:v>0.33000000000000024</c:v>
                </c:pt>
                <c:pt idx="56">
                  <c:v>0.33500000000000024</c:v>
                </c:pt>
                <c:pt idx="57">
                  <c:v>0.34</c:v>
                </c:pt>
                <c:pt idx="58">
                  <c:v>0.34500000000000008</c:v>
                </c:pt>
                <c:pt idx="59">
                  <c:v>0.35000000000000014</c:v>
                </c:pt>
                <c:pt idx="60">
                  <c:v>0.35500000000000015</c:v>
                </c:pt>
                <c:pt idx="61">
                  <c:v>0.36000000000000015</c:v>
                </c:pt>
                <c:pt idx="62">
                  <c:v>0.36500000000000021</c:v>
                </c:pt>
                <c:pt idx="63">
                  <c:v>0.37000000000000016</c:v>
                </c:pt>
                <c:pt idx="64">
                  <c:v>0.37500000000000017</c:v>
                </c:pt>
                <c:pt idx="65">
                  <c:v>0.38000000000000017</c:v>
                </c:pt>
                <c:pt idx="66">
                  <c:v>0.38500000000000018</c:v>
                </c:pt>
                <c:pt idx="67">
                  <c:v>0.39000000000000018</c:v>
                </c:pt>
                <c:pt idx="68">
                  <c:v>0.39500000000000024</c:v>
                </c:pt>
                <c:pt idx="69">
                  <c:v>0.4</c:v>
                </c:pt>
                <c:pt idx="70">
                  <c:v>0.40500000000000008</c:v>
                </c:pt>
                <c:pt idx="71">
                  <c:v>0.41000000000000014</c:v>
                </c:pt>
                <c:pt idx="72">
                  <c:v>0.41500000000000015</c:v>
                </c:pt>
                <c:pt idx="73">
                  <c:v>0.42000000000000015</c:v>
                </c:pt>
                <c:pt idx="74">
                  <c:v>0.42500000000000021</c:v>
                </c:pt>
                <c:pt idx="75">
                  <c:v>0.43000000000000016</c:v>
                </c:pt>
                <c:pt idx="76">
                  <c:v>0.43500000000000016</c:v>
                </c:pt>
                <c:pt idx="77">
                  <c:v>0.44</c:v>
                </c:pt>
                <c:pt idx="78">
                  <c:v>0.44500000000000001</c:v>
                </c:pt>
                <c:pt idx="79">
                  <c:v>0.45</c:v>
                </c:pt>
                <c:pt idx="80">
                  <c:v>0.45500000000000002</c:v>
                </c:pt>
                <c:pt idx="81">
                  <c:v>0.46</c:v>
                </c:pt>
                <c:pt idx="82">
                  <c:v>0.46500000000000002</c:v>
                </c:pt>
                <c:pt idx="83">
                  <c:v>0.47000000000000008</c:v>
                </c:pt>
                <c:pt idx="84">
                  <c:v>0.47500000000000014</c:v>
                </c:pt>
                <c:pt idx="85">
                  <c:v>0.48000000000000015</c:v>
                </c:pt>
                <c:pt idx="86">
                  <c:v>0.48500000000000021</c:v>
                </c:pt>
                <c:pt idx="87">
                  <c:v>0.49000000000000016</c:v>
                </c:pt>
                <c:pt idx="88">
                  <c:v>0.49500000000000016</c:v>
                </c:pt>
                <c:pt idx="89">
                  <c:v>0.5</c:v>
                </c:pt>
                <c:pt idx="90">
                  <c:v>0.505</c:v>
                </c:pt>
                <c:pt idx="91">
                  <c:v>0.51</c:v>
                </c:pt>
                <c:pt idx="92">
                  <c:v>0.51500000000000001</c:v>
                </c:pt>
                <c:pt idx="93">
                  <c:v>0.52</c:v>
                </c:pt>
                <c:pt idx="94">
                  <c:v>0.52500000000000002</c:v>
                </c:pt>
                <c:pt idx="95">
                  <c:v>0.53</c:v>
                </c:pt>
                <c:pt idx="96">
                  <c:v>0.53500000000000003</c:v>
                </c:pt>
                <c:pt idx="97">
                  <c:v>0.54</c:v>
                </c:pt>
                <c:pt idx="98">
                  <c:v>0.54500000000000004</c:v>
                </c:pt>
                <c:pt idx="99">
                  <c:v>0.55000000000000004</c:v>
                </c:pt>
                <c:pt idx="100">
                  <c:v>0.55500000000000005</c:v>
                </c:pt>
                <c:pt idx="101">
                  <c:v>0.56000000000000005</c:v>
                </c:pt>
                <c:pt idx="102">
                  <c:v>0.56499999999999995</c:v>
                </c:pt>
                <c:pt idx="103">
                  <c:v>0.56999999999999995</c:v>
                </c:pt>
                <c:pt idx="104">
                  <c:v>0.57500000000000029</c:v>
                </c:pt>
                <c:pt idx="105">
                  <c:v>0.58000000000000007</c:v>
                </c:pt>
                <c:pt idx="106">
                  <c:v>0.58499999999999996</c:v>
                </c:pt>
                <c:pt idx="107">
                  <c:v>0.59</c:v>
                </c:pt>
                <c:pt idx="108">
                  <c:v>0.59499999999999997</c:v>
                </c:pt>
                <c:pt idx="109">
                  <c:v>0.60000000000000031</c:v>
                </c:pt>
                <c:pt idx="110">
                  <c:v>0.60500000000000032</c:v>
                </c:pt>
                <c:pt idx="111">
                  <c:v>0.61000000000000032</c:v>
                </c:pt>
                <c:pt idx="112">
                  <c:v>0.61500000000000032</c:v>
                </c:pt>
                <c:pt idx="113">
                  <c:v>0.62000000000000033</c:v>
                </c:pt>
                <c:pt idx="114">
                  <c:v>0.62500000000000033</c:v>
                </c:pt>
                <c:pt idx="115">
                  <c:v>0.63000000000000034</c:v>
                </c:pt>
                <c:pt idx="116">
                  <c:v>0.63500000000000034</c:v>
                </c:pt>
                <c:pt idx="117">
                  <c:v>0.64000000000000035</c:v>
                </c:pt>
                <c:pt idx="118">
                  <c:v>0.64500000000000035</c:v>
                </c:pt>
                <c:pt idx="119">
                  <c:v>0.65000000000000036</c:v>
                </c:pt>
                <c:pt idx="120">
                  <c:v>0.65500000000000036</c:v>
                </c:pt>
                <c:pt idx="121">
                  <c:v>0.66000000000000036</c:v>
                </c:pt>
                <c:pt idx="122">
                  <c:v>0.66500000000000048</c:v>
                </c:pt>
                <c:pt idx="123">
                  <c:v>0.67000000000000048</c:v>
                </c:pt>
                <c:pt idx="124">
                  <c:v>0.6750000000000006</c:v>
                </c:pt>
                <c:pt idx="125">
                  <c:v>0.68</c:v>
                </c:pt>
                <c:pt idx="126">
                  <c:v>0.68500000000000005</c:v>
                </c:pt>
                <c:pt idx="127">
                  <c:v>0.69000000000000028</c:v>
                </c:pt>
                <c:pt idx="128">
                  <c:v>0.69499999999999995</c:v>
                </c:pt>
                <c:pt idx="129">
                  <c:v>0.70000000000000029</c:v>
                </c:pt>
                <c:pt idx="130">
                  <c:v>0.70500000000000029</c:v>
                </c:pt>
                <c:pt idx="131">
                  <c:v>0.7100000000000003</c:v>
                </c:pt>
                <c:pt idx="132">
                  <c:v>0.7150000000000003</c:v>
                </c:pt>
                <c:pt idx="133">
                  <c:v>0.72000000000000031</c:v>
                </c:pt>
                <c:pt idx="134">
                  <c:v>0.72500000000000031</c:v>
                </c:pt>
                <c:pt idx="135">
                  <c:v>0.73000000000000032</c:v>
                </c:pt>
                <c:pt idx="136">
                  <c:v>0.73500000000000032</c:v>
                </c:pt>
                <c:pt idx="137">
                  <c:v>0.74000000000000032</c:v>
                </c:pt>
                <c:pt idx="138">
                  <c:v>0.74500000000000033</c:v>
                </c:pt>
                <c:pt idx="139">
                  <c:v>0.75000000000000033</c:v>
                </c:pt>
                <c:pt idx="140">
                  <c:v>0.75500000000000034</c:v>
                </c:pt>
                <c:pt idx="141">
                  <c:v>0.76000000000000034</c:v>
                </c:pt>
                <c:pt idx="142">
                  <c:v>0.76500000000000035</c:v>
                </c:pt>
                <c:pt idx="143">
                  <c:v>0.77000000000000035</c:v>
                </c:pt>
                <c:pt idx="144">
                  <c:v>0.77500000000000036</c:v>
                </c:pt>
                <c:pt idx="145">
                  <c:v>0.78</c:v>
                </c:pt>
                <c:pt idx="146">
                  <c:v>0.78500000000000003</c:v>
                </c:pt>
                <c:pt idx="147">
                  <c:v>0.79</c:v>
                </c:pt>
                <c:pt idx="148">
                  <c:v>0.79500000000000004</c:v>
                </c:pt>
                <c:pt idx="149">
                  <c:v>0.8</c:v>
                </c:pt>
                <c:pt idx="150">
                  <c:v>0.80500000000000005</c:v>
                </c:pt>
                <c:pt idx="151">
                  <c:v>0.81</c:v>
                </c:pt>
                <c:pt idx="152">
                  <c:v>0.81499999999999995</c:v>
                </c:pt>
                <c:pt idx="153">
                  <c:v>0.82000000000000028</c:v>
                </c:pt>
                <c:pt idx="154">
                  <c:v>0.82500000000000029</c:v>
                </c:pt>
                <c:pt idx="155">
                  <c:v>0.83000000000000029</c:v>
                </c:pt>
                <c:pt idx="156">
                  <c:v>0.8350000000000003</c:v>
                </c:pt>
                <c:pt idx="157">
                  <c:v>0.8400000000000003</c:v>
                </c:pt>
                <c:pt idx="158">
                  <c:v>0.84500000000000031</c:v>
                </c:pt>
                <c:pt idx="159">
                  <c:v>0.85000000000000031</c:v>
                </c:pt>
                <c:pt idx="160">
                  <c:v>0.85500000000000032</c:v>
                </c:pt>
                <c:pt idx="161">
                  <c:v>0.86000000000000032</c:v>
                </c:pt>
                <c:pt idx="162">
                  <c:v>0.86500000000000032</c:v>
                </c:pt>
                <c:pt idx="163">
                  <c:v>0.87000000000000033</c:v>
                </c:pt>
                <c:pt idx="164">
                  <c:v>0.87500000000000033</c:v>
                </c:pt>
                <c:pt idx="165">
                  <c:v>0.88</c:v>
                </c:pt>
                <c:pt idx="166">
                  <c:v>0.88500000000000001</c:v>
                </c:pt>
                <c:pt idx="167">
                  <c:v>0.89</c:v>
                </c:pt>
                <c:pt idx="168">
                  <c:v>0.89500000000000002</c:v>
                </c:pt>
                <c:pt idx="169">
                  <c:v>0.9</c:v>
                </c:pt>
                <c:pt idx="170">
                  <c:v>0.90500000000000003</c:v>
                </c:pt>
                <c:pt idx="171">
                  <c:v>0.91</c:v>
                </c:pt>
                <c:pt idx="172">
                  <c:v>0.91500000000000004</c:v>
                </c:pt>
                <c:pt idx="173">
                  <c:v>0.92</c:v>
                </c:pt>
                <c:pt idx="174">
                  <c:v>0.92500000000000004</c:v>
                </c:pt>
                <c:pt idx="175">
                  <c:v>0.93</c:v>
                </c:pt>
                <c:pt idx="176">
                  <c:v>0.93500000000000005</c:v>
                </c:pt>
                <c:pt idx="177">
                  <c:v>0.94000000000000028</c:v>
                </c:pt>
                <c:pt idx="178">
                  <c:v>0.94499999999999995</c:v>
                </c:pt>
                <c:pt idx="179">
                  <c:v>0.95000000000000029</c:v>
                </c:pt>
                <c:pt idx="180">
                  <c:v>0.95500000000000029</c:v>
                </c:pt>
                <c:pt idx="181">
                  <c:v>0.9600000000000003</c:v>
                </c:pt>
                <c:pt idx="182">
                  <c:v>0.9650000000000003</c:v>
                </c:pt>
                <c:pt idx="183">
                  <c:v>0.97000000000000031</c:v>
                </c:pt>
                <c:pt idx="184">
                  <c:v>0.97500000000000031</c:v>
                </c:pt>
                <c:pt idx="185">
                  <c:v>0.98</c:v>
                </c:pt>
                <c:pt idx="186">
                  <c:v>0.98499999999999999</c:v>
                </c:pt>
                <c:pt idx="187">
                  <c:v>0.99</c:v>
                </c:pt>
                <c:pt idx="188">
                  <c:v>0.995</c:v>
                </c:pt>
                <c:pt idx="189">
                  <c:v>1</c:v>
                </c:pt>
              </c:numCache>
            </c:numRef>
          </c:xVal>
          <c:yVal>
            <c:numRef>
              <c:f>amp_twohundredbyones_Measuremen!$E$218:$E$407</c:f>
              <c:numCache>
                <c:formatCode>General</c:formatCode>
                <c:ptCount val="190"/>
                <c:pt idx="0">
                  <c:v>1.4510135195117565E-2</c:v>
                </c:pt>
                <c:pt idx="1">
                  <c:v>1.9545324197146829E-2</c:v>
                </c:pt>
                <c:pt idx="2">
                  <c:v>1.9456831288971292E-2</c:v>
                </c:pt>
                <c:pt idx="3">
                  <c:v>1.9366982766739579E-2</c:v>
                </c:pt>
                <c:pt idx="4">
                  <c:v>1.9252959058029331E-2</c:v>
                </c:pt>
                <c:pt idx="5">
                  <c:v>1.9091610901577547E-2</c:v>
                </c:pt>
                <c:pt idx="6">
                  <c:v>1.8983389771270821E-2</c:v>
                </c:pt>
                <c:pt idx="7">
                  <c:v>1.8946672315133268E-2</c:v>
                </c:pt>
                <c:pt idx="8">
                  <c:v>1.8946275230972708E-2</c:v>
                </c:pt>
                <c:pt idx="9">
                  <c:v>1.9001970295176952E-2</c:v>
                </c:pt>
                <c:pt idx="10">
                  <c:v>1.9278025613724947E-2</c:v>
                </c:pt>
                <c:pt idx="11">
                  <c:v>1.9212078617261746E-2</c:v>
                </c:pt>
                <c:pt idx="12">
                  <c:v>1.9157137650076463E-2</c:v>
                </c:pt>
                <c:pt idx="13">
                  <c:v>1.915129110869742E-2</c:v>
                </c:pt>
                <c:pt idx="14">
                  <c:v>1.9159731778120928E-2</c:v>
                </c:pt>
                <c:pt idx="15">
                  <c:v>1.914930523305226E-2</c:v>
                </c:pt>
                <c:pt idx="16">
                  <c:v>1.9168640412760275E-2</c:v>
                </c:pt>
                <c:pt idx="17">
                  <c:v>1.9159712518868929E-2</c:v>
                </c:pt>
                <c:pt idx="18">
                  <c:v>1.9132817672770325E-2</c:v>
                </c:pt>
                <c:pt idx="19">
                  <c:v>1.9132817672770325E-2</c:v>
                </c:pt>
                <c:pt idx="20">
                  <c:v>1.912026299649542E-2</c:v>
                </c:pt>
                <c:pt idx="21">
                  <c:v>1.912026299649542E-2</c:v>
                </c:pt>
                <c:pt idx="22">
                  <c:v>1.9101798690205701E-2</c:v>
                </c:pt>
                <c:pt idx="23">
                  <c:v>1.9101798690205701E-2</c:v>
                </c:pt>
                <c:pt idx="24">
                  <c:v>1.9101798690205701E-2</c:v>
                </c:pt>
                <c:pt idx="25">
                  <c:v>1.9101798690205701E-2</c:v>
                </c:pt>
                <c:pt idx="26">
                  <c:v>1.9101798690205701E-2</c:v>
                </c:pt>
                <c:pt idx="27">
                  <c:v>1.9083105484942492E-2</c:v>
                </c:pt>
                <c:pt idx="28">
                  <c:v>1.9188627432841106E-2</c:v>
                </c:pt>
                <c:pt idx="29">
                  <c:v>1.9178310457483017E-2</c:v>
                </c:pt>
                <c:pt idx="30">
                  <c:v>1.9159049671972225E-2</c:v>
                </c:pt>
                <c:pt idx="31">
                  <c:v>1.9142016301315793E-2</c:v>
                </c:pt>
                <c:pt idx="32">
                  <c:v>1.9142016301315793E-2</c:v>
                </c:pt>
                <c:pt idx="33">
                  <c:v>1.9142016301315793E-2</c:v>
                </c:pt>
                <c:pt idx="34">
                  <c:v>1.9142016301315793E-2</c:v>
                </c:pt>
                <c:pt idx="35">
                  <c:v>1.9142016301315793E-2</c:v>
                </c:pt>
                <c:pt idx="36">
                  <c:v>1.9142016301315793E-2</c:v>
                </c:pt>
                <c:pt idx="37">
                  <c:v>1.9142016301315793E-2</c:v>
                </c:pt>
                <c:pt idx="38">
                  <c:v>1.9118092639780201E-2</c:v>
                </c:pt>
                <c:pt idx="39">
                  <c:v>1.9102403383760947E-2</c:v>
                </c:pt>
                <c:pt idx="40">
                  <c:v>1.9095618031593504E-2</c:v>
                </c:pt>
                <c:pt idx="41">
                  <c:v>1.9095618031593504E-2</c:v>
                </c:pt>
                <c:pt idx="42">
                  <c:v>1.9095618031593504E-2</c:v>
                </c:pt>
                <c:pt idx="43">
                  <c:v>1.9095618031593504E-2</c:v>
                </c:pt>
                <c:pt idx="44">
                  <c:v>1.9095618031593504E-2</c:v>
                </c:pt>
                <c:pt idx="45">
                  <c:v>1.9076867544583126E-2</c:v>
                </c:pt>
                <c:pt idx="46">
                  <c:v>1.9063245691425416E-2</c:v>
                </c:pt>
                <c:pt idx="47">
                  <c:v>1.9063245691425416E-2</c:v>
                </c:pt>
                <c:pt idx="48">
                  <c:v>1.9063245691425416E-2</c:v>
                </c:pt>
                <c:pt idx="49">
                  <c:v>1.9088804616113241E-2</c:v>
                </c:pt>
                <c:pt idx="50">
                  <c:v>1.9058119915111263E-2</c:v>
                </c:pt>
                <c:pt idx="51">
                  <c:v>1.9058119915111263E-2</c:v>
                </c:pt>
                <c:pt idx="52">
                  <c:v>1.9042036082230578E-2</c:v>
                </c:pt>
                <c:pt idx="53">
                  <c:v>1.9042036082230578E-2</c:v>
                </c:pt>
                <c:pt idx="54">
                  <c:v>1.9024007592061097E-2</c:v>
                </c:pt>
                <c:pt idx="55">
                  <c:v>1.9024007592061097E-2</c:v>
                </c:pt>
                <c:pt idx="56">
                  <c:v>1.9024007592061097E-2</c:v>
                </c:pt>
                <c:pt idx="57">
                  <c:v>1.9024007592061097E-2</c:v>
                </c:pt>
                <c:pt idx="58">
                  <c:v>1.9024007592061097E-2</c:v>
                </c:pt>
                <c:pt idx="59">
                  <c:v>1.9024007592061097E-2</c:v>
                </c:pt>
                <c:pt idx="60">
                  <c:v>1.901041782365424E-2</c:v>
                </c:pt>
                <c:pt idx="61">
                  <c:v>1.901041782365424E-2</c:v>
                </c:pt>
                <c:pt idx="62">
                  <c:v>1.901041782365424E-2</c:v>
                </c:pt>
                <c:pt idx="63">
                  <c:v>1.901041782365424E-2</c:v>
                </c:pt>
                <c:pt idx="64">
                  <c:v>1.901041782365424E-2</c:v>
                </c:pt>
                <c:pt idx="65">
                  <c:v>1.901041782365424E-2</c:v>
                </c:pt>
                <c:pt idx="66">
                  <c:v>1.901041782365424E-2</c:v>
                </c:pt>
                <c:pt idx="67">
                  <c:v>1.901041782365424E-2</c:v>
                </c:pt>
                <c:pt idx="68">
                  <c:v>1.901041782365424E-2</c:v>
                </c:pt>
                <c:pt idx="69">
                  <c:v>1.901041782365424E-2</c:v>
                </c:pt>
                <c:pt idx="70">
                  <c:v>1.901041782365424E-2</c:v>
                </c:pt>
                <c:pt idx="71">
                  <c:v>1.901041782365424E-2</c:v>
                </c:pt>
                <c:pt idx="72">
                  <c:v>1.901041782365424E-2</c:v>
                </c:pt>
                <c:pt idx="73">
                  <c:v>1.901041782365424E-2</c:v>
                </c:pt>
                <c:pt idx="74">
                  <c:v>1.9003697167509305E-2</c:v>
                </c:pt>
                <c:pt idx="75">
                  <c:v>1.9003697167509305E-2</c:v>
                </c:pt>
                <c:pt idx="76">
                  <c:v>1.9003697167509305E-2</c:v>
                </c:pt>
                <c:pt idx="77">
                  <c:v>1.9003697167509305E-2</c:v>
                </c:pt>
                <c:pt idx="78">
                  <c:v>1.9003697167509305E-2</c:v>
                </c:pt>
                <c:pt idx="79">
                  <c:v>1.9003697167509305E-2</c:v>
                </c:pt>
                <c:pt idx="80">
                  <c:v>1.9003697167509305E-2</c:v>
                </c:pt>
                <c:pt idx="81">
                  <c:v>1.9003697167509305E-2</c:v>
                </c:pt>
                <c:pt idx="82">
                  <c:v>1.9003697167509305E-2</c:v>
                </c:pt>
                <c:pt idx="83">
                  <c:v>1.9003697167509305E-2</c:v>
                </c:pt>
                <c:pt idx="84">
                  <c:v>1.9003697167509305E-2</c:v>
                </c:pt>
                <c:pt idx="85">
                  <c:v>1.9003697167509305E-2</c:v>
                </c:pt>
                <c:pt idx="86">
                  <c:v>1.9003697167509305E-2</c:v>
                </c:pt>
                <c:pt idx="87">
                  <c:v>1.9003697167509305E-2</c:v>
                </c:pt>
                <c:pt idx="88">
                  <c:v>1.9003697167509305E-2</c:v>
                </c:pt>
                <c:pt idx="89">
                  <c:v>1.9003697167509305E-2</c:v>
                </c:pt>
                <c:pt idx="90">
                  <c:v>1.9003697167509305E-2</c:v>
                </c:pt>
                <c:pt idx="91">
                  <c:v>1.9003697167509305E-2</c:v>
                </c:pt>
                <c:pt idx="92">
                  <c:v>1.9003697167509305E-2</c:v>
                </c:pt>
                <c:pt idx="93">
                  <c:v>1.9003697167509305E-2</c:v>
                </c:pt>
                <c:pt idx="94">
                  <c:v>1.9003697167509305E-2</c:v>
                </c:pt>
                <c:pt idx="95">
                  <c:v>1.9003697167509305E-2</c:v>
                </c:pt>
                <c:pt idx="96">
                  <c:v>1.9003697167509305E-2</c:v>
                </c:pt>
                <c:pt idx="97">
                  <c:v>1.9003697167509305E-2</c:v>
                </c:pt>
                <c:pt idx="98">
                  <c:v>1.9003697167509305E-2</c:v>
                </c:pt>
                <c:pt idx="99">
                  <c:v>1.9003697167509305E-2</c:v>
                </c:pt>
                <c:pt idx="100">
                  <c:v>1.9003697167509305E-2</c:v>
                </c:pt>
                <c:pt idx="101">
                  <c:v>1.9003697167509305E-2</c:v>
                </c:pt>
                <c:pt idx="102">
                  <c:v>1.9003697167509305E-2</c:v>
                </c:pt>
                <c:pt idx="103">
                  <c:v>1.9003697167509305E-2</c:v>
                </c:pt>
                <c:pt idx="104">
                  <c:v>1.9003697167509305E-2</c:v>
                </c:pt>
                <c:pt idx="105">
                  <c:v>1.9003697167509305E-2</c:v>
                </c:pt>
                <c:pt idx="106">
                  <c:v>1.9003697167509305E-2</c:v>
                </c:pt>
                <c:pt idx="107">
                  <c:v>1.9003697167509305E-2</c:v>
                </c:pt>
                <c:pt idx="108">
                  <c:v>1.9003697167509305E-2</c:v>
                </c:pt>
                <c:pt idx="109">
                  <c:v>1.9003697167509305E-2</c:v>
                </c:pt>
                <c:pt idx="110">
                  <c:v>1.9003697167509305E-2</c:v>
                </c:pt>
                <c:pt idx="111">
                  <c:v>1.9003697167509305E-2</c:v>
                </c:pt>
                <c:pt idx="112">
                  <c:v>1.9003697167509305E-2</c:v>
                </c:pt>
                <c:pt idx="113">
                  <c:v>1.9003697167509305E-2</c:v>
                </c:pt>
                <c:pt idx="114">
                  <c:v>1.9003697167509305E-2</c:v>
                </c:pt>
                <c:pt idx="115">
                  <c:v>1.9003697167509305E-2</c:v>
                </c:pt>
                <c:pt idx="116">
                  <c:v>1.9003697167509305E-2</c:v>
                </c:pt>
                <c:pt idx="117">
                  <c:v>1.9003697167509305E-2</c:v>
                </c:pt>
                <c:pt idx="118">
                  <c:v>1.9003697167509305E-2</c:v>
                </c:pt>
                <c:pt idx="119">
                  <c:v>1.9003697167509305E-2</c:v>
                </c:pt>
                <c:pt idx="120">
                  <c:v>1.9003697167509305E-2</c:v>
                </c:pt>
                <c:pt idx="121">
                  <c:v>1.9003697167509305E-2</c:v>
                </c:pt>
                <c:pt idx="122">
                  <c:v>1.9003697167509305E-2</c:v>
                </c:pt>
                <c:pt idx="123">
                  <c:v>1.9003697167509305E-2</c:v>
                </c:pt>
                <c:pt idx="124">
                  <c:v>1.9003697167509305E-2</c:v>
                </c:pt>
                <c:pt idx="125">
                  <c:v>1.9003697167509305E-2</c:v>
                </c:pt>
                <c:pt idx="126">
                  <c:v>1.9003697167509305E-2</c:v>
                </c:pt>
                <c:pt idx="127">
                  <c:v>1.9003697167509305E-2</c:v>
                </c:pt>
                <c:pt idx="128">
                  <c:v>1.9003697167509305E-2</c:v>
                </c:pt>
                <c:pt idx="129">
                  <c:v>1.9003697167509305E-2</c:v>
                </c:pt>
                <c:pt idx="130">
                  <c:v>1.9003697167509305E-2</c:v>
                </c:pt>
                <c:pt idx="131">
                  <c:v>1.9003697167509305E-2</c:v>
                </c:pt>
                <c:pt idx="132">
                  <c:v>1.9003697167509305E-2</c:v>
                </c:pt>
                <c:pt idx="133">
                  <c:v>1.9003697167509305E-2</c:v>
                </c:pt>
                <c:pt idx="134">
                  <c:v>1.9003697167509305E-2</c:v>
                </c:pt>
                <c:pt idx="135">
                  <c:v>1.9003697167509305E-2</c:v>
                </c:pt>
                <c:pt idx="136">
                  <c:v>1.9003697167509305E-2</c:v>
                </c:pt>
                <c:pt idx="137">
                  <c:v>1.9003697167509305E-2</c:v>
                </c:pt>
                <c:pt idx="138">
                  <c:v>1.9003697167509305E-2</c:v>
                </c:pt>
                <c:pt idx="139">
                  <c:v>1.9003697167509305E-2</c:v>
                </c:pt>
                <c:pt idx="140">
                  <c:v>1.9003697167509305E-2</c:v>
                </c:pt>
                <c:pt idx="141">
                  <c:v>1.9003697167509305E-2</c:v>
                </c:pt>
                <c:pt idx="142">
                  <c:v>1.9003697167509305E-2</c:v>
                </c:pt>
                <c:pt idx="143">
                  <c:v>1.9003697167509305E-2</c:v>
                </c:pt>
                <c:pt idx="144">
                  <c:v>1.9003697167509305E-2</c:v>
                </c:pt>
                <c:pt idx="145">
                  <c:v>1.9003697167509305E-2</c:v>
                </c:pt>
                <c:pt idx="146">
                  <c:v>1.9003697167509305E-2</c:v>
                </c:pt>
                <c:pt idx="147">
                  <c:v>1.9003697167509305E-2</c:v>
                </c:pt>
                <c:pt idx="148">
                  <c:v>1.9003697167509305E-2</c:v>
                </c:pt>
                <c:pt idx="149">
                  <c:v>1.9003697167509305E-2</c:v>
                </c:pt>
                <c:pt idx="150">
                  <c:v>1.9003697167509305E-2</c:v>
                </c:pt>
                <c:pt idx="151">
                  <c:v>1.9003697167509305E-2</c:v>
                </c:pt>
                <c:pt idx="152">
                  <c:v>1.9003697167509305E-2</c:v>
                </c:pt>
                <c:pt idx="153">
                  <c:v>1.9003697167509305E-2</c:v>
                </c:pt>
                <c:pt idx="154">
                  <c:v>1.9003697167509305E-2</c:v>
                </c:pt>
                <c:pt idx="155">
                  <c:v>1.9003697167509305E-2</c:v>
                </c:pt>
                <c:pt idx="156">
                  <c:v>1.9003697167509305E-2</c:v>
                </c:pt>
                <c:pt idx="157">
                  <c:v>1.9003697167509305E-2</c:v>
                </c:pt>
                <c:pt idx="158">
                  <c:v>1.9003697167509305E-2</c:v>
                </c:pt>
                <c:pt idx="159">
                  <c:v>1.9003697167509305E-2</c:v>
                </c:pt>
                <c:pt idx="160">
                  <c:v>1.9003697167509305E-2</c:v>
                </c:pt>
                <c:pt idx="161">
                  <c:v>1.9003697167509305E-2</c:v>
                </c:pt>
                <c:pt idx="162">
                  <c:v>1.9003697167509305E-2</c:v>
                </c:pt>
                <c:pt idx="163">
                  <c:v>1.9003697167509305E-2</c:v>
                </c:pt>
                <c:pt idx="164">
                  <c:v>1.9003697167509305E-2</c:v>
                </c:pt>
                <c:pt idx="165">
                  <c:v>1.9003697167509305E-2</c:v>
                </c:pt>
                <c:pt idx="166">
                  <c:v>1.9003697167509305E-2</c:v>
                </c:pt>
                <c:pt idx="167">
                  <c:v>1.9003697167509305E-2</c:v>
                </c:pt>
                <c:pt idx="168">
                  <c:v>1.9003697167509305E-2</c:v>
                </c:pt>
                <c:pt idx="169">
                  <c:v>1.9003697167509305E-2</c:v>
                </c:pt>
                <c:pt idx="170">
                  <c:v>1.9003697167509305E-2</c:v>
                </c:pt>
                <c:pt idx="171">
                  <c:v>1.9003697167509305E-2</c:v>
                </c:pt>
                <c:pt idx="172">
                  <c:v>1.9003697167509305E-2</c:v>
                </c:pt>
                <c:pt idx="173">
                  <c:v>1.9003697167509305E-2</c:v>
                </c:pt>
                <c:pt idx="174">
                  <c:v>1.9003697167509305E-2</c:v>
                </c:pt>
                <c:pt idx="175">
                  <c:v>1.9003697167509305E-2</c:v>
                </c:pt>
                <c:pt idx="176">
                  <c:v>1.9003697167509305E-2</c:v>
                </c:pt>
                <c:pt idx="177">
                  <c:v>1.9003697167509305E-2</c:v>
                </c:pt>
                <c:pt idx="178">
                  <c:v>1.9003697167509305E-2</c:v>
                </c:pt>
                <c:pt idx="179">
                  <c:v>1.9003697167509305E-2</c:v>
                </c:pt>
                <c:pt idx="180">
                  <c:v>1.9003697167509305E-2</c:v>
                </c:pt>
                <c:pt idx="181">
                  <c:v>1.9003697167509305E-2</c:v>
                </c:pt>
                <c:pt idx="182">
                  <c:v>1.9003697167509305E-2</c:v>
                </c:pt>
                <c:pt idx="183">
                  <c:v>1.9003697167509305E-2</c:v>
                </c:pt>
                <c:pt idx="184">
                  <c:v>1.9003697167509305E-2</c:v>
                </c:pt>
                <c:pt idx="185">
                  <c:v>1.9003697167509305E-2</c:v>
                </c:pt>
                <c:pt idx="186">
                  <c:v>1.9003697167509305E-2</c:v>
                </c:pt>
                <c:pt idx="187">
                  <c:v>1.9003697167509305E-2</c:v>
                </c:pt>
                <c:pt idx="188">
                  <c:v>1.9003697167509305E-2</c:v>
                </c:pt>
                <c:pt idx="189">
                  <c:v>1.9003697167509305E-2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171200"/>
        <c:axId val="101173120"/>
      </c:scatterChart>
      <c:valAx>
        <c:axId val="101171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Beta-beating Threshold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173120"/>
        <c:crosses val="autoZero"/>
        <c:crossBetween val="midCat"/>
      </c:valAx>
      <c:valAx>
        <c:axId val="101173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sqrt2Jx Rel Error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171200"/>
        <c:crosses val="autoZero"/>
        <c:crossBetween val="midCat"/>
        <c:majorUnit val="1.0000000000000005E-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Beta From Amplitude-</a:t>
            </a:r>
            <a:r>
              <a:rPr lang="en-US" baseline="0"/>
              <a:t> Vert</a:t>
            </a:r>
            <a:r>
              <a:rPr lang="en-US"/>
              <a:t>. Plane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v>Beta from Model</c:v>
          </c:tx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5.0000000000000027E-3</c:v>
              </c:pt>
              <c:pt idx="1">
                <c:v>1</c:v>
              </c:pt>
            </c:numLit>
          </c:xVal>
          <c:yVal>
            <c:numRef>
              <c:f>amp_twohundredbyones_Measuremen!$U$214:$V$214</c:f>
              <c:numCache>
                <c:formatCode>General</c:formatCode>
                <c:ptCount val="2"/>
                <c:pt idx="0">
                  <c:v>0.30285945557864635</c:v>
                </c:pt>
                <c:pt idx="1">
                  <c:v>0.30285945557864635</c:v>
                </c:pt>
              </c:numCache>
            </c:numRef>
          </c:yVal>
          <c:smooth val="0"/>
        </c:ser>
        <c:ser>
          <c:idx val="0"/>
          <c:order val="1"/>
          <c:tx>
            <c:v>&gt;1/3 BPM Rej</c:v>
          </c:tx>
          <c:spPr>
            <a:ln>
              <a:noFill/>
            </a:ln>
          </c:spPr>
          <c:xVal>
            <c:numRef>
              <c:f>amp_twohundredbyones_Measuremen!$K$208:$K$227</c:f>
              <c:numCache>
                <c:formatCode>General</c:formatCode>
                <c:ptCount val="20"/>
                <c:pt idx="0">
                  <c:v>5.0000000000000027E-3</c:v>
                </c:pt>
                <c:pt idx="1">
                  <c:v>1.0000000000000005E-2</c:v>
                </c:pt>
                <c:pt idx="2">
                  <c:v>1.4999999999999998E-2</c:v>
                </c:pt>
                <c:pt idx="3">
                  <c:v>2.0000000000000011E-2</c:v>
                </c:pt>
                <c:pt idx="4">
                  <c:v>2.5000000000000001E-2</c:v>
                </c:pt>
                <c:pt idx="5">
                  <c:v>3.0000000000000002E-2</c:v>
                </c:pt>
                <c:pt idx="6">
                  <c:v>3.500000000000001E-2</c:v>
                </c:pt>
                <c:pt idx="7">
                  <c:v>4.0000000000000022E-2</c:v>
                </c:pt>
                <c:pt idx="8">
                  <c:v>4.5000000000000012E-2</c:v>
                </c:pt>
                <c:pt idx="9">
                  <c:v>0.05</c:v>
                </c:pt>
                <c:pt idx="10">
                  <c:v>5.5000000000000014E-2</c:v>
                </c:pt>
                <c:pt idx="11">
                  <c:v>6.0000000000000026E-2</c:v>
                </c:pt>
                <c:pt idx="12">
                  <c:v>6.5000000000000002E-2</c:v>
                </c:pt>
                <c:pt idx="13">
                  <c:v>7.0000000000000021E-2</c:v>
                </c:pt>
                <c:pt idx="14">
                  <c:v>7.5000000000000011E-2</c:v>
                </c:pt>
                <c:pt idx="15">
                  <c:v>8.0000000000000043E-2</c:v>
                </c:pt>
                <c:pt idx="16">
                  <c:v>8.5000000000000006E-2</c:v>
                </c:pt>
                <c:pt idx="17">
                  <c:v>9.0000000000000024E-2</c:v>
                </c:pt>
                <c:pt idx="18">
                  <c:v>9.5000000000000043E-2</c:v>
                </c:pt>
                <c:pt idx="19">
                  <c:v>0.1</c:v>
                </c:pt>
              </c:numCache>
            </c:numRef>
          </c:xVal>
          <c:yVal>
            <c:numRef>
              <c:f>amp_twohundredbyones_Measuremen!$L$208:$L$227</c:f>
              <c:numCache>
                <c:formatCode>General</c:formatCode>
                <c:ptCount val="20"/>
                <c:pt idx="0">
                  <c:v>0.24175549171440977</c:v>
                </c:pt>
                <c:pt idx="1">
                  <c:v>0.27243750204392525</c:v>
                </c:pt>
                <c:pt idx="2">
                  <c:v>0.24601181782965154</c:v>
                </c:pt>
                <c:pt idx="3">
                  <c:v>0.25075369324799868</c:v>
                </c:pt>
                <c:pt idx="4">
                  <c:v>0.24362930505182925</c:v>
                </c:pt>
                <c:pt idx="5">
                  <c:v>0.2457879155755876</c:v>
                </c:pt>
                <c:pt idx="6">
                  <c:v>0.24214555807319971</c:v>
                </c:pt>
                <c:pt idx="7">
                  <c:v>0.23916678238735037</c:v>
                </c:pt>
                <c:pt idx="8">
                  <c:v>0.25249609378001658</c:v>
                </c:pt>
                <c:pt idx="9">
                  <c:v>0.24804767497449426</c:v>
                </c:pt>
                <c:pt idx="10">
                  <c:v>0.24177241732576221</c:v>
                </c:pt>
                <c:pt idx="11">
                  <c:v>0.24495116255274349</c:v>
                </c:pt>
                <c:pt idx="12">
                  <c:v>0.2420927473129473</c:v>
                </c:pt>
                <c:pt idx="13">
                  <c:v>0.24910993340756524</c:v>
                </c:pt>
                <c:pt idx="14">
                  <c:v>0.24508558624922364</c:v>
                </c:pt>
                <c:pt idx="15">
                  <c:v>0.24224072907273467</c:v>
                </c:pt>
                <c:pt idx="16">
                  <c:v>0.24933242151261453</c:v>
                </c:pt>
                <c:pt idx="17">
                  <c:v>0.24709872654153706</c:v>
                </c:pt>
                <c:pt idx="18">
                  <c:v>0.26763317536612913</c:v>
                </c:pt>
                <c:pt idx="19">
                  <c:v>0.26515004598148245</c:v>
                </c:pt>
              </c:numCache>
            </c:numRef>
          </c:yVal>
          <c:smooth val="0"/>
        </c:ser>
        <c:ser>
          <c:idx val="1"/>
          <c:order val="2"/>
          <c:tx>
            <c:v>&lt;1/3 BPM Rej</c:v>
          </c:tx>
          <c:spPr>
            <a:ln>
              <a:noFill/>
            </a:ln>
          </c:spPr>
          <c:marker>
            <c:symbol val="circle"/>
            <c:size val="4"/>
          </c:marker>
          <c:xVal>
            <c:numRef>
              <c:f>amp_twohundredbyones_Measuremen!$K$228:$K$407</c:f>
              <c:numCache>
                <c:formatCode>General</c:formatCode>
                <c:ptCount val="180"/>
                <c:pt idx="0">
                  <c:v>0.10500000000000002</c:v>
                </c:pt>
                <c:pt idx="1">
                  <c:v>0.11</c:v>
                </c:pt>
                <c:pt idx="2">
                  <c:v>0.115</c:v>
                </c:pt>
                <c:pt idx="3">
                  <c:v>0.12000000000000002</c:v>
                </c:pt>
                <c:pt idx="4">
                  <c:v>0.125</c:v>
                </c:pt>
                <c:pt idx="5">
                  <c:v>0.13</c:v>
                </c:pt>
                <c:pt idx="6">
                  <c:v>0.13500000000000001</c:v>
                </c:pt>
                <c:pt idx="7">
                  <c:v>0.14000000000000001</c:v>
                </c:pt>
                <c:pt idx="8">
                  <c:v>0.14500000000000007</c:v>
                </c:pt>
                <c:pt idx="9">
                  <c:v>0.15000000000000008</c:v>
                </c:pt>
                <c:pt idx="10">
                  <c:v>0.15500000000000008</c:v>
                </c:pt>
                <c:pt idx="11">
                  <c:v>0.16</c:v>
                </c:pt>
                <c:pt idx="12">
                  <c:v>0.16500000000000001</c:v>
                </c:pt>
                <c:pt idx="13">
                  <c:v>0.17</c:v>
                </c:pt>
                <c:pt idx="14">
                  <c:v>0.17500000000000004</c:v>
                </c:pt>
                <c:pt idx="15">
                  <c:v>0.18000000000000008</c:v>
                </c:pt>
                <c:pt idx="16">
                  <c:v>0.18500000000000008</c:v>
                </c:pt>
                <c:pt idx="17">
                  <c:v>0.19</c:v>
                </c:pt>
                <c:pt idx="18">
                  <c:v>0.19500000000000001</c:v>
                </c:pt>
                <c:pt idx="19">
                  <c:v>0.2</c:v>
                </c:pt>
                <c:pt idx="20">
                  <c:v>0.20500000000000004</c:v>
                </c:pt>
                <c:pt idx="21">
                  <c:v>0.21000000000000008</c:v>
                </c:pt>
                <c:pt idx="22">
                  <c:v>0.21500000000000008</c:v>
                </c:pt>
                <c:pt idx="23">
                  <c:v>0.22</c:v>
                </c:pt>
                <c:pt idx="24">
                  <c:v>0.22500000000000001</c:v>
                </c:pt>
                <c:pt idx="25">
                  <c:v>0.23</c:v>
                </c:pt>
                <c:pt idx="26">
                  <c:v>0.23500000000000001</c:v>
                </c:pt>
                <c:pt idx="27">
                  <c:v>0.24000000000000007</c:v>
                </c:pt>
                <c:pt idx="28">
                  <c:v>0.24500000000000008</c:v>
                </c:pt>
                <c:pt idx="29">
                  <c:v>0.25</c:v>
                </c:pt>
                <c:pt idx="30">
                  <c:v>0.255</c:v>
                </c:pt>
                <c:pt idx="31">
                  <c:v>0.26</c:v>
                </c:pt>
                <c:pt idx="32">
                  <c:v>0.26500000000000001</c:v>
                </c:pt>
                <c:pt idx="33">
                  <c:v>0.27</c:v>
                </c:pt>
                <c:pt idx="34">
                  <c:v>0.27500000000000002</c:v>
                </c:pt>
                <c:pt idx="35">
                  <c:v>0.28000000000000008</c:v>
                </c:pt>
                <c:pt idx="36">
                  <c:v>0.28500000000000014</c:v>
                </c:pt>
                <c:pt idx="37">
                  <c:v>0.29000000000000015</c:v>
                </c:pt>
                <c:pt idx="38">
                  <c:v>0.29500000000000015</c:v>
                </c:pt>
                <c:pt idx="39">
                  <c:v>0.30000000000000016</c:v>
                </c:pt>
                <c:pt idx="40">
                  <c:v>0.30500000000000022</c:v>
                </c:pt>
                <c:pt idx="41">
                  <c:v>0.31000000000000016</c:v>
                </c:pt>
                <c:pt idx="42">
                  <c:v>0.31500000000000017</c:v>
                </c:pt>
                <c:pt idx="43">
                  <c:v>0.32000000000000017</c:v>
                </c:pt>
                <c:pt idx="44">
                  <c:v>0.32500000000000018</c:v>
                </c:pt>
                <c:pt idx="45">
                  <c:v>0.33000000000000024</c:v>
                </c:pt>
                <c:pt idx="46">
                  <c:v>0.33500000000000024</c:v>
                </c:pt>
                <c:pt idx="47">
                  <c:v>0.34</c:v>
                </c:pt>
                <c:pt idx="48">
                  <c:v>0.34500000000000008</c:v>
                </c:pt>
                <c:pt idx="49">
                  <c:v>0.35000000000000014</c:v>
                </c:pt>
                <c:pt idx="50">
                  <c:v>0.35500000000000015</c:v>
                </c:pt>
                <c:pt idx="51">
                  <c:v>0.36000000000000015</c:v>
                </c:pt>
                <c:pt idx="52">
                  <c:v>0.36500000000000021</c:v>
                </c:pt>
                <c:pt idx="53">
                  <c:v>0.37000000000000016</c:v>
                </c:pt>
                <c:pt idx="54">
                  <c:v>0.37500000000000017</c:v>
                </c:pt>
                <c:pt idx="55">
                  <c:v>0.38000000000000017</c:v>
                </c:pt>
                <c:pt idx="56">
                  <c:v>0.38500000000000018</c:v>
                </c:pt>
                <c:pt idx="57">
                  <c:v>0.39000000000000018</c:v>
                </c:pt>
                <c:pt idx="58">
                  <c:v>0.39500000000000024</c:v>
                </c:pt>
                <c:pt idx="59">
                  <c:v>0.4</c:v>
                </c:pt>
                <c:pt idx="60">
                  <c:v>0.40500000000000008</c:v>
                </c:pt>
                <c:pt idx="61">
                  <c:v>0.41000000000000014</c:v>
                </c:pt>
                <c:pt idx="62">
                  <c:v>0.41500000000000015</c:v>
                </c:pt>
                <c:pt idx="63">
                  <c:v>0.42000000000000015</c:v>
                </c:pt>
                <c:pt idx="64">
                  <c:v>0.42500000000000021</c:v>
                </c:pt>
                <c:pt idx="65">
                  <c:v>0.43000000000000016</c:v>
                </c:pt>
                <c:pt idx="66">
                  <c:v>0.43500000000000016</c:v>
                </c:pt>
                <c:pt idx="67">
                  <c:v>0.44</c:v>
                </c:pt>
                <c:pt idx="68">
                  <c:v>0.44500000000000001</c:v>
                </c:pt>
                <c:pt idx="69">
                  <c:v>0.45</c:v>
                </c:pt>
                <c:pt idx="70">
                  <c:v>0.45500000000000002</c:v>
                </c:pt>
                <c:pt idx="71">
                  <c:v>0.46</c:v>
                </c:pt>
                <c:pt idx="72">
                  <c:v>0.46500000000000002</c:v>
                </c:pt>
                <c:pt idx="73">
                  <c:v>0.47000000000000008</c:v>
                </c:pt>
                <c:pt idx="74">
                  <c:v>0.47500000000000014</c:v>
                </c:pt>
                <c:pt idx="75">
                  <c:v>0.48000000000000015</c:v>
                </c:pt>
                <c:pt idx="76">
                  <c:v>0.48500000000000021</c:v>
                </c:pt>
                <c:pt idx="77">
                  <c:v>0.49000000000000016</c:v>
                </c:pt>
                <c:pt idx="78">
                  <c:v>0.49500000000000016</c:v>
                </c:pt>
                <c:pt idx="79">
                  <c:v>0.5</c:v>
                </c:pt>
                <c:pt idx="80">
                  <c:v>0.505</c:v>
                </c:pt>
                <c:pt idx="81">
                  <c:v>0.51</c:v>
                </c:pt>
                <c:pt idx="82">
                  <c:v>0.51500000000000001</c:v>
                </c:pt>
                <c:pt idx="83">
                  <c:v>0.52</c:v>
                </c:pt>
                <c:pt idx="84">
                  <c:v>0.52500000000000002</c:v>
                </c:pt>
                <c:pt idx="85">
                  <c:v>0.53</c:v>
                </c:pt>
                <c:pt idx="86">
                  <c:v>0.53500000000000003</c:v>
                </c:pt>
                <c:pt idx="87">
                  <c:v>0.54</c:v>
                </c:pt>
                <c:pt idx="88">
                  <c:v>0.54500000000000004</c:v>
                </c:pt>
                <c:pt idx="89">
                  <c:v>0.55000000000000004</c:v>
                </c:pt>
                <c:pt idx="90">
                  <c:v>0.55500000000000005</c:v>
                </c:pt>
                <c:pt idx="91">
                  <c:v>0.56000000000000005</c:v>
                </c:pt>
                <c:pt idx="92">
                  <c:v>0.56499999999999995</c:v>
                </c:pt>
                <c:pt idx="93">
                  <c:v>0.56999999999999995</c:v>
                </c:pt>
                <c:pt idx="94">
                  <c:v>0.57500000000000029</c:v>
                </c:pt>
                <c:pt idx="95">
                  <c:v>0.58000000000000007</c:v>
                </c:pt>
                <c:pt idx="96">
                  <c:v>0.58499999999999996</c:v>
                </c:pt>
                <c:pt idx="97">
                  <c:v>0.59</c:v>
                </c:pt>
                <c:pt idx="98">
                  <c:v>0.59499999999999997</c:v>
                </c:pt>
                <c:pt idx="99">
                  <c:v>0.60000000000000031</c:v>
                </c:pt>
                <c:pt idx="100">
                  <c:v>0.60500000000000032</c:v>
                </c:pt>
                <c:pt idx="101">
                  <c:v>0.61000000000000032</c:v>
                </c:pt>
                <c:pt idx="102">
                  <c:v>0.61500000000000032</c:v>
                </c:pt>
                <c:pt idx="103">
                  <c:v>0.62000000000000033</c:v>
                </c:pt>
                <c:pt idx="104">
                  <c:v>0.62500000000000033</c:v>
                </c:pt>
                <c:pt idx="105">
                  <c:v>0.63000000000000034</c:v>
                </c:pt>
                <c:pt idx="106">
                  <c:v>0.63500000000000034</c:v>
                </c:pt>
                <c:pt idx="107">
                  <c:v>0.64000000000000035</c:v>
                </c:pt>
                <c:pt idx="108">
                  <c:v>0.64500000000000035</c:v>
                </c:pt>
                <c:pt idx="109">
                  <c:v>0.65000000000000036</c:v>
                </c:pt>
                <c:pt idx="110">
                  <c:v>0.65500000000000036</c:v>
                </c:pt>
                <c:pt idx="111">
                  <c:v>0.66000000000000036</c:v>
                </c:pt>
                <c:pt idx="112">
                  <c:v>0.66500000000000048</c:v>
                </c:pt>
                <c:pt idx="113">
                  <c:v>0.67000000000000048</c:v>
                </c:pt>
                <c:pt idx="114">
                  <c:v>0.6750000000000006</c:v>
                </c:pt>
                <c:pt idx="115">
                  <c:v>0.68</c:v>
                </c:pt>
                <c:pt idx="116">
                  <c:v>0.68500000000000005</c:v>
                </c:pt>
                <c:pt idx="117">
                  <c:v>0.69000000000000028</c:v>
                </c:pt>
                <c:pt idx="118">
                  <c:v>0.69499999999999995</c:v>
                </c:pt>
                <c:pt idx="119">
                  <c:v>0.70000000000000029</c:v>
                </c:pt>
                <c:pt idx="120">
                  <c:v>0.70500000000000029</c:v>
                </c:pt>
                <c:pt idx="121">
                  <c:v>0.7100000000000003</c:v>
                </c:pt>
                <c:pt idx="122">
                  <c:v>0.7150000000000003</c:v>
                </c:pt>
                <c:pt idx="123">
                  <c:v>0.72000000000000031</c:v>
                </c:pt>
                <c:pt idx="124">
                  <c:v>0.72500000000000031</c:v>
                </c:pt>
                <c:pt idx="125">
                  <c:v>0.73000000000000032</c:v>
                </c:pt>
                <c:pt idx="126">
                  <c:v>0.73500000000000032</c:v>
                </c:pt>
                <c:pt idx="127">
                  <c:v>0.74000000000000032</c:v>
                </c:pt>
                <c:pt idx="128">
                  <c:v>0.74500000000000033</c:v>
                </c:pt>
                <c:pt idx="129">
                  <c:v>0.75000000000000033</c:v>
                </c:pt>
                <c:pt idx="130">
                  <c:v>0.75500000000000034</c:v>
                </c:pt>
                <c:pt idx="131">
                  <c:v>0.76000000000000034</c:v>
                </c:pt>
                <c:pt idx="132">
                  <c:v>0.76500000000000035</c:v>
                </c:pt>
                <c:pt idx="133">
                  <c:v>0.77000000000000035</c:v>
                </c:pt>
                <c:pt idx="134">
                  <c:v>0.77500000000000036</c:v>
                </c:pt>
                <c:pt idx="135">
                  <c:v>0.78</c:v>
                </c:pt>
                <c:pt idx="136">
                  <c:v>0.78500000000000003</c:v>
                </c:pt>
                <c:pt idx="137">
                  <c:v>0.79</c:v>
                </c:pt>
                <c:pt idx="138">
                  <c:v>0.79500000000000004</c:v>
                </c:pt>
                <c:pt idx="139">
                  <c:v>0.8</c:v>
                </c:pt>
                <c:pt idx="140">
                  <c:v>0.80500000000000005</c:v>
                </c:pt>
                <c:pt idx="141">
                  <c:v>0.81</c:v>
                </c:pt>
                <c:pt idx="142">
                  <c:v>0.81499999999999995</c:v>
                </c:pt>
                <c:pt idx="143">
                  <c:v>0.82000000000000028</c:v>
                </c:pt>
                <c:pt idx="144">
                  <c:v>0.82500000000000029</c:v>
                </c:pt>
                <c:pt idx="145">
                  <c:v>0.83000000000000029</c:v>
                </c:pt>
                <c:pt idx="146">
                  <c:v>0.8350000000000003</c:v>
                </c:pt>
                <c:pt idx="147">
                  <c:v>0.8400000000000003</c:v>
                </c:pt>
                <c:pt idx="148">
                  <c:v>0.84500000000000031</c:v>
                </c:pt>
                <c:pt idx="149">
                  <c:v>0.85000000000000031</c:v>
                </c:pt>
                <c:pt idx="150">
                  <c:v>0.85500000000000032</c:v>
                </c:pt>
                <c:pt idx="151">
                  <c:v>0.86000000000000032</c:v>
                </c:pt>
                <c:pt idx="152">
                  <c:v>0.86500000000000032</c:v>
                </c:pt>
                <c:pt idx="153">
                  <c:v>0.87000000000000033</c:v>
                </c:pt>
                <c:pt idx="154">
                  <c:v>0.87500000000000033</c:v>
                </c:pt>
                <c:pt idx="155">
                  <c:v>0.88</c:v>
                </c:pt>
                <c:pt idx="156">
                  <c:v>0.88500000000000001</c:v>
                </c:pt>
                <c:pt idx="157">
                  <c:v>0.89</c:v>
                </c:pt>
                <c:pt idx="158">
                  <c:v>0.89500000000000002</c:v>
                </c:pt>
                <c:pt idx="159">
                  <c:v>0.9</c:v>
                </c:pt>
                <c:pt idx="160">
                  <c:v>0.90500000000000003</c:v>
                </c:pt>
                <c:pt idx="161">
                  <c:v>0.91</c:v>
                </c:pt>
                <c:pt idx="162">
                  <c:v>0.91500000000000004</c:v>
                </c:pt>
                <c:pt idx="163">
                  <c:v>0.92</c:v>
                </c:pt>
                <c:pt idx="164">
                  <c:v>0.92500000000000004</c:v>
                </c:pt>
                <c:pt idx="165">
                  <c:v>0.93</c:v>
                </c:pt>
                <c:pt idx="166">
                  <c:v>0.93500000000000005</c:v>
                </c:pt>
                <c:pt idx="167">
                  <c:v>0.94000000000000028</c:v>
                </c:pt>
                <c:pt idx="168">
                  <c:v>0.94499999999999995</c:v>
                </c:pt>
                <c:pt idx="169">
                  <c:v>0.95000000000000029</c:v>
                </c:pt>
                <c:pt idx="170">
                  <c:v>0.95500000000000029</c:v>
                </c:pt>
                <c:pt idx="171">
                  <c:v>0.9600000000000003</c:v>
                </c:pt>
                <c:pt idx="172">
                  <c:v>0.9650000000000003</c:v>
                </c:pt>
                <c:pt idx="173">
                  <c:v>0.97000000000000031</c:v>
                </c:pt>
                <c:pt idx="174">
                  <c:v>0.97500000000000031</c:v>
                </c:pt>
                <c:pt idx="175">
                  <c:v>0.98</c:v>
                </c:pt>
                <c:pt idx="176">
                  <c:v>0.98499999999999999</c:v>
                </c:pt>
                <c:pt idx="177">
                  <c:v>0.99</c:v>
                </c:pt>
                <c:pt idx="178">
                  <c:v>0.995</c:v>
                </c:pt>
                <c:pt idx="179">
                  <c:v>1</c:v>
                </c:pt>
              </c:numCache>
            </c:numRef>
          </c:xVal>
          <c:yVal>
            <c:numRef>
              <c:f>amp_twohundredbyones_Measuremen!$L$228:$L$407</c:f>
              <c:numCache>
                <c:formatCode>General</c:formatCode>
                <c:ptCount val="180"/>
                <c:pt idx="0">
                  <c:v>0.26401444759150783</c:v>
                </c:pt>
                <c:pt idx="1">
                  <c:v>0.26181818842850008</c:v>
                </c:pt>
                <c:pt idx="2">
                  <c:v>0.25957571361095688</c:v>
                </c:pt>
                <c:pt idx="3">
                  <c:v>0.2561956217138539</c:v>
                </c:pt>
                <c:pt idx="4">
                  <c:v>0.25431369728838416</c:v>
                </c:pt>
                <c:pt idx="5">
                  <c:v>0.2532138186912275</c:v>
                </c:pt>
                <c:pt idx="6">
                  <c:v>0.25458280358428553</c:v>
                </c:pt>
                <c:pt idx="7">
                  <c:v>0.25357351671659484</c:v>
                </c:pt>
                <c:pt idx="8">
                  <c:v>0.25357351671659484</c:v>
                </c:pt>
                <c:pt idx="9">
                  <c:v>0.2545661851092369</c:v>
                </c:pt>
                <c:pt idx="10">
                  <c:v>0.25387239720824323</c:v>
                </c:pt>
                <c:pt idx="11">
                  <c:v>0.25413942996696343</c:v>
                </c:pt>
                <c:pt idx="12">
                  <c:v>0.25323411964401127</c:v>
                </c:pt>
                <c:pt idx="13">
                  <c:v>0.25263890956846641</c:v>
                </c:pt>
                <c:pt idx="14">
                  <c:v>0.25263890956846641</c:v>
                </c:pt>
                <c:pt idx="15">
                  <c:v>0.25369220063499254</c:v>
                </c:pt>
                <c:pt idx="16">
                  <c:v>0.25300501253321928</c:v>
                </c:pt>
                <c:pt idx="17">
                  <c:v>0.25583120333537118</c:v>
                </c:pt>
                <c:pt idx="18">
                  <c:v>0.25583120333537118</c:v>
                </c:pt>
                <c:pt idx="19">
                  <c:v>0.25490690333819216</c:v>
                </c:pt>
                <c:pt idx="20">
                  <c:v>0.25527397122877782</c:v>
                </c:pt>
                <c:pt idx="21">
                  <c:v>0.2555071536773017</c:v>
                </c:pt>
                <c:pt idx="22">
                  <c:v>0.2555071536773017</c:v>
                </c:pt>
                <c:pt idx="23">
                  <c:v>0.25416186859171375</c:v>
                </c:pt>
                <c:pt idx="24">
                  <c:v>0.25710921647419416</c:v>
                </c:pt>
                <c:pt idx="25">
                  <c:v>0.25644740607117023</c:v>
                </c:pt>
                <c:pt idx="26">
                  <c:v>0.25624913832345325</c:v>
                </c:pt>
                <c:pt idx="27">
                  <c:v>0.25624913832345325</c:v>
                </c:pt>
                <c:pt idx="28">
                  <c:v>0.25693299316247648</c:v>
                </c:pt>
                <c:pt idx="29">
                  <c:v>0.25629997755542561</c:v>
                </c:pt>
                <c:pt idx="30">
                  <c:v>0.25546947787967061</c:v>
                </c:pt>
                <c:pt idx="31">
                  <c:v>0.25546947787967061</c:v>
                </c:pt>
                <c:pt idx="32">
                  <c:v>0.25546947787967061</c:v>
                </c:pt>
                <c:pt idx="33">
                  <c:v>0.25546947787967061</c:v>
                </c:pt>
                <c:pt idx="34">
                  <c:v>0.25546947787967061</c:v>
                </c:pt>
                <c:pt idx="35">
                  <c:v>0.25546947787967061</c:v>
                </c:pt>
                <c:pt idx="36">
                  <c:v>0.25510510802240627</c:v>
                </c:pt>
                <c:pt idx="37">
                  <c:v>0.25510510802240627</c:v>
                </c:pt>
                <c:pt idx="38">
                  <c:v>0.25510510802240627</c:v>
                </c:pt>
                <c:pt idx="39">
                  <c:v>0.25510510802240627</c:v>
                </c:pt>
                <c:pt idx="40">
                  <c:v>0.25510510802240627</c:v>
                </c:pt>
                <c:pt idx="41">
                  <c:v>0.25510510802240627</c:v>
                </c:pt>
                <c:pt idx="42">
                  <c:v>0.25510510802240627</c:v>
                </c:pt>
                <c:pt idx="43">
                  <c:v>0.25510510802240627</c:v>
                </c:pt>
                <c:pt idx="44">
                  <c:v>0.25510510802240627</c:v>
                </c:pt>
                <c:pt idx="45">
                  <c:v>0.25440057239168135</c:v>
                </c:pt>
                <c:pt idx="46">
                  <c:v>0.25440057239168135</c:v>
                </c:pt>
                <c:pt idx="47">
                  <c:v>0.25440057239168135</c:v>
                </c:pt>
                <c:pt idx="48">
                  <c:v>0.25440057239168135</c:v>
                </c:pt>
                <c:pt idx="49">
                  <c:v>0.25440057239168135</c:v>
                </c:pt>
                <c:pt idx="50">
                  <c:v>0.25570257542993752</c:v>
                </c:pt>
                <c:pt idx="51">
                  <c:v>0.25570257542993752</c:v>
                </c:pt>
                <c:pt idx="52">
                  <c:v>0.25570257542993752</c:v>
                </c:pt>
                <c:pt idx="53">
                  <c:v>0.25570257542993752</c:v>
                </c:pt>
                <c:pt idx="54">
                  <c:v>0.25570257542993752</c:v>
                </c:pt>
                <c:pt idx="55">
                  <c:v>0.25570257542993752</c:v>
                </c:pt>
                <c:pt idx="56">
                  <c:v>0.25570257542993752</c:v>
                </c:pt>
                <c:pt idx="57">
                  <c:v>0.25570257542993752</c:v>
                </c:pt>
                <c:pt idx="58">
                  <c:v>0.25570257542993752</c:v>
                </c:pt>
                <c:pt idx="59">
                  <c:v>0.25570257542993752</c:v>
                </c:pt>
                <c:pt idx="60">
                  <c:v>0.25570257542993752</c:v>
                </c:pt>
                <c:pt idx="61">
                  <c:v>0.25570257542993752</c:v>
                </c:pt>
                <c:pt idx="62">
                  <c:v>0.25570257542993752</c:v>
                </c:pt>
                <c:pt idx="63">
                  <c:v>0.25570257542993752</c:v>
                </c:pt>
                <c:pt idx="64">
                  <c:v>0.25570257542993752</c:v>
                </c:pt>
                <c:pt idx="65">
                  <c:v>0.25614523694410796</c:v>
                </c:pt>
                <c:pt idx="66">
                  <c:v>0.25614523694410796</c:v>
                </c:pt>
                <c:pt idx="67">
                  <c:v>0.25614523694410796</c:v>
                </c:pt>
                <c:pt idx="68">
                  <c:v>0.25614523694410796</c:v>
                </c:pt>
                <c:pt idx="69">
                  <c:v>0.25670943385037631</c:v>
                </c:pt>
                <c:pt idx="70">
                  <c:v>0.25670943385037631</c:v>
                </c:pt>
                <c:pt idx="71">
                  <c:v>0.25670943385037631</c:v>
                </c:pt>
                <c:pt idx="72">
                  <c:v>0.25670943385037631</c:v>
                </c:pt>
                <c:pt idx="73">
                  <c:v>0.25670943385037631</c:v>
                </c:pt>
                <c:pt idx="74">
                  <c:v>0.25670943385037631</c:v>
                </c:pt>
                <c:pt idx="75">
                  <c:v>0.25670943385037631</c:v>
                </c:pt>
                <c:pt idx="76">
                  <c:v>0.25670943385037631</c:v>
                </c:pt>
                <c:pt idx="77">
                  <c:v>0.25670943385037631</c:v>
                </c:pt>
                <c:pt idx="78">
                  <c:v>0.25670943385037631</c:v>
                </c:pt>
                <c:pt idx="79">
                  <c:v>0.25670943385037631</c:v>
                </c:pt>
                <c:pt idx="80">
                  <c:v>0.25670943385037631</c:v>
                </c:pt>
                <c:pt idx="81">
                  <c:v>0.25670943385037631</c:v>
                </c:pt>
                <c:pt idx="82">
                  <c:v>0.25670943385037631</c:v>
                </c:pt>
                <c:pt idx="83">
                  <c:v>0.25670943385037631</c:v>
                </c:pt>
                <c:pt idx="84">
                  <c:v>0.25670943385037631</c:v>
                </c:pt>
                <c:pt idx="85">
                  <c:v>0.25670943385037631</c:v>
                </c:pt>
                <c:pt idx="86">
                  <c:v>0.25670943385037631</c:v>
                </c:pt>
                <c:pt idx="87">
                  <c:v>0.37996994277490903</c:v>
                </c:pt>
                <c:pt idx="88">
                  <c:v>0.37996994277490903</c:v>
                </c:pt>
                <c:pt idx="89">
                  <c:v>0.37996994277490903</c:v>
                </c:pt>
                <c:pt idx="90">
                  <c:v>0.37996994277490903</c:v>
                </c:pt>
                <c:pt idx="91">
                  <c:v>0.37996994277490903</c:v>
                </c:pt>
                <c:pt idx="92">
                  <c:v>0.37996994277490903</c:v>
                </c:pt>
                <c:pt idx="93">
                  <c:v>0.37996994277490903</c:v>
                </c:pt>
                <c:pt idx="94">
                  <c:v>0.37996994277490903</c:v>
                </c:pt>
                <c:pt idx="95">
                  <c:v>0.37996994277490903</c:v>
                </c:pt>
                <c:pt idx="96">
                  <c:v>0.37996994277490903</c:v>
                </c:pt>
                <c:pt idx="97">
                  <c:v>0.37996994277490903</c:v>
                </c:pt>
                <c:pt idx="98">
                  <c:v>0.37996994277490903</c:v>
                </c:pt>
                <c:pt idx="99">
                  <c:v>0.37996994277490903</c:v>
                </c:pt>
                <c:pt idx="100">
                  <c:v>0.37996994277490903</c:v>
                </c:pt>
                <c:pt idx="101">
                  <c:v>0.37996994277490903</c:v>
                </c:pt>
                <c:pt idx="102">
                  <c:v>0.37996994277490903</c:v>
                </c:pt>
                <c:pt idx="103">
                  <c:v>0.37996994277490903</c:v>
                </c:pt>
                <c:pt idx="104">
                  <c:v>0.37996994277490903</c:v>
                </c:pt>
                <c:pt idx="105">
                  <c:v>0.37996994277490903</c:v>
                </c:pt>
                <c:pt idx="106">
                  <c:v>0.37996994277490903</c:v>
                </c:pt>
                <c:pt idx="107">
                  <c:v>0.37996994277490903</c:v>
                </c:pt>
                <c:pt idx="108">
                  <c:v>0.37996994277490903</c:v>
                </c:pt>
                <c:pt idx="109">
                  <c:v>0.37996994277490903</c:v>
                </c:pt>
                <c:pt idx="110">
                  <c:v>0.37996994277490903</c:v>
                </c:pt>
                <c:pt idx="111">
                  <c:v>0.37996994277490903</c:v>
                </c:pt>
                <c:pt idx="112">
                  <c:v>0.37996994277490903</c:v>
                </c:pt>
                <c:pt idx="113">
                  <c:v>0.37996994277490903</c:v>
                </c:pt>
                <c:pt idx="114">
                  <c:v>0.37996994277490903</c:v>
                </c:pt>
                <c:pt idx="115">
                  <c:v>0.37996994277490903</c:v>
                </c:pt>
                <c:pt idx="116">
                  <c:v>0.37996994277490903</c:v>
                </c:pt>
                <c:pt idx="117">
                  <c:v>0.37996994277490903</c:v>
                </c:pt>
                <c:pt idx="118">
                  <c:v>0.37996994277490903</c:v>
                </c:pt>
                <c:pt idx="119">
                  <c:v>0.37996994277490903</c:v>
                </c:pt>
                <c:pt idx="120">
                  <c:v>0.37996994277490903</c:v>
                </c:pt>
                <c:pt idx="121">
                  <c:v>0.37996994277490903</c:v>
                </c:pt>
                <c:pt idx="122">
                  <c:v>0.37996994277490903</c:v>
                </c:pt>
                <c:pt idx="123">
                  <c:v>0.37996994277490903</c:v>
                </c:pt>
                <c:pt idx="124">
                  <c:v>0.37996994277490903</c:v>
                </c:pt>
                <c:pt idx="125">
                  <c:v>0.37996994277490903</c:v>
                </c:pt>
                <c:pt idx="126">
                  <c:v>0.37996994277490903</c:v>
                </c:pt>
                <c:pt idx="127">
                  <c:v>0.37996994277490903</c:v>
                </c:pt>
                <c:pt idx="128">
                  <c:v>0.37996994277490903</c:v>
                </c:pt>
                <c:pt idx="129">
                  <c:v>0.37996994277490903</c:v>
                </c:pt>
                <c:pt idx="130">
                  <c:v>0.37996994277490903</c:v>
                </c:pt>
                <c:pt idx="131">
                  <c:v>0.37996994277490903</c:v>
                </c:pt>
                <c:pt idx="132">
                  <c:v>0.37996994277490903</c:v>
                </c:pt>
                <c:pt idx="133">
                  <c:v>0.37996994277490903</c:v>
                </c:pt>
                <c:pt idx="134">
                  <c:v>0.37996994277490903</c:v>
                </c:pt>
                <c:pt idx="135">
                  <c:v>0.37996994277490903</c:v>
                </c:pt>
                <c:pt idx="136">
                  <c:v>0.37996994277490903</c:v>
                </c:pt>
                <c:pt idx="137">
                  <c:v>0.37996994277490903</c:v>
                </c:pt>
                <c:pt idx="138">
                  <c:v>0.37996994277490903</c:v>
                </c:pt>
                <c:pt idx="139">
                  <c:v>0.37996994277490903</c:v>
                </c:pt>
                <c:pt idx="140">
                  <c:v>0.37996994277490903</c:v>
                </c:pt>
                <c:pt idx="141">
                  <c:v>0.37996994277490903</c:v>
                </c:pt>
                <c:pt idx="142">
                  <c:v>0.37996994277490903</c:v>
                </c:pt>
                <c:pt idx="143">
                  <c:v>0.37996994277490903</c:v>
                </c:pt>
                <c:pt idx="144">
                  <c:v>0.37996994277490903</c:v>
                </c:pt>
                <c:pt idx="145">
                  <c:v>0.37996994277490903</c:v>
                </c:pt>
                <c:pt idx="146">
                  <c:v>0.37996994277490903</c:v>
                </c:pt>
                <c:pt idx="147">
                  <c:v>0.37996994277490903</c:v>
                </c:pt>
                <c:pt idx="148">
                  <c:v>0.37996994277490903</c:v>
                </c:pt>
                <c:pt idx="149">
                  <c:v>0.37996994277490903</c:v>
                </c:pt>
                <c:pt idx="150">
                  <c:v>0.37996994277490903</c:v>
                </c:pt>
                <c:pt idx="151">
                  <c:v>0.37996994277490903</c:v>
                </c:pt>
                <c:pt idx="152">
                  <c:v>0.37996994277490903</c:v>
                </c:pt>
                <c:pt idx="153">
                  <c:v>0.37996994277490903</c:v>
                </c:pt>
                <c:pt idx="154">
                  <c:v>0.37996994277490903</c:v>
                </c:pt>
                <c:pt idx="155">
                  <c:v>0.37996994277490903</c:v>
                </c:pt>
                <c:pt idx="156">
                  <c:v>0.37996994277490903</c:v>
                </c:pt>
                <c:pt idx="157">
                  <c:v>0.37996994277490903</c:v>
                </c:pt>
                <c:pt idx="158">
                  <c:v>0.37996994277490903</c:v>
                </c:pt>
                <c:pt idx="159">
                  <c:v>0.37996994277490903</c:v>
                </c:pt>
                <c:pt idx="160">
                  <c:v>0.37996994277490903</c:v>
                </c:pt>
                <c:pt idx="161">
                  <c:v>0.37996994277490903</c:v>
                </c:pt>
                <c:pt idx="162">
                  <c:v>0.37996994277490903</c:v>
                </c:pt>
                <c:pt idx="163">
                  <c:v>0.37996994277490903</c:v>
                </c:pt>
                <c:pt idx="164">
                  <c:v>0.37996994277490903</c:v>
                </c:pt>
                <c:pt idx="165">
                  <c:v>0.37996994277490903</c:v>
                </c:pt>
                <c:pt idx="166">
                  <c:v>0.37996994277490903</c:v>
                </c:pt>
                <c:pt idx="167">
                  <c:v>0.37996994277490903</c:v>
                </c:pt>
                <c:pt idx="168">
                  <c:v>0.37996994277490903</c:v>
                </c:pt>
                <c:pt idx="169">
                  <c:v>0.37996994277490903</c:v>
                </c:pt>
                <c:pt idx="170">
                  <c:v>0.37996994277490903</c:v>
                </c:pt>
                <c:pt idx="171">
                  <c:v>0.37996994277490903</c:v>
                </c:pt>
                <c:pt idx="172">
                  <c:v>0.37996994277490903</c:v>
                </c:pt>
                <c:pt idx="173">
                  <c:v>0.37996994277490903</c:v>
                </c:pt>
                <c:pt idx="174">
                  <c:v>0.37996994277490903</c:v>
                </c:pt>
                <c:pt idx="175">
                  <c:v>0.37996994277490903</c:v>
                </c:pt>
                <c:pt idx="176">
                  <c:v>0.37996994277490903</c:v>
                </c:pt>
                <c:pt idx="177">
                  <c:v>0.37996994277490903</c:v>
                </c:pt>
                <c:pt idx="178">
                  <c:v>0.37996994277490903</c:v>
                </c:pt>
                <c:pt idx="179">
                  <c:v>0.37996994277490903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204736"/>
        <c:axId val="101206656"/>
      </c:scatterChart>
      <c:valAx>
        <c:axId val="101204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Beta-beating Threshold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206656"/>
        <c:crosses val="autoZero"/>
        <c:crossBetween val="midCat"/>
      </c:valAx>
      <c:valAx>
        <c:axId val="101206656"/>
        <c:scaling>
          <c:orientation val="minMax"/>
          <c:min val="0.2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sqrt2Jy Rel Error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204736"/>
        <c:crosses val="autoZero"/>
        <c:crossBetween val="midCat"/>
        <c:majorUnit val="1.0000000000000005E-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Beta From Amplitude- Horiz. Plane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&gt;1/3 BPM Rej</c:v>
          </c:tx>
          <c:spPr>
            <a:ln w="28575">
              <a:noFill/>
            </a:ln>
          </c:spPr>
          <c:xVal>
            <c:numRef>
              <c:f>amp_twohundredbyones_Measuremen!$D$411:$D$420</c:f>
              <c:numCache>
                <c:formatCode>General</c:formatCode>
                <c:ptCount val="10"/>
                <c:pt idx="0">
                  <c:v>5.0000000000000027E-3</c:v>
                </c:pt>
                <c:pt idx="1">
                  <c:v>1.0000000000000005E-2</c:v>
                </c:pt>
                <c:pt idx="2">
                  <c:v>1.4999999999999998E-2</c:v>
                </c:pt>
                <c:pt idx="3">
                  <c:v>2.0000000000000011E-2</c:v>
                </c:pt>
                <c:pt idx="4">
                  <c:v>2.5000000000000001E-2</c:v>
                </c:pt>
                <c:pt idx="5">
                  <c:v>3.0000000000000002E-2</c:v>
                </c:pt>
                <c:pt idx="6">
                  <c:v>3.500000000000001E-2</c:v>
                </c:pt>
                <c:pt idx="7">
                  <c:v>4.0000000000000022E-2</c:v>
                </c:pt>
                <c:pt idx="8">
                  <c:v>4.5000000000000012E-2</c:v>
                </c:pt>
                <c:pt idx="9">
                  <c:v>0.05</c:v>
                </c:pt>
              </c:numCache>
            </c:numRef>
          </c:xVal>
          <c:yVal>
            <c:numRef>
              <c:f>amp_twohundredbyones_Measuremen!$E$411:$E$420</c:f>
              <c:numCache>
                <c:formatCode>General</c:formatCode>
                <c:ptCount val="10"/>
                <c:pt idx="0">
                  <c:v>8.9263196711221546E-3</c:v>
                </c:pt>
                <c:pt idx="1">
                  <c:v>8.646629341274463E-3</c:v>
                </c:pt>
                <c:pt idx="2">
                  <c:v>8.7931222350725088E-3</c:v>
                </c:pt>
                <c:pt idx="3">
                  <c:v>8.6840570685215255E-3</c:v>
                </c:pt>
                <c:pt idx="4">
                  <c:v>8.5327979618771074E-3</c:v>
                </c:pt>
                <c:pt idx="5">
                  <c:v>4.5433128120783123E-2</c:v>
                </c:pt>
                <c:pt idx="6">
                  <c:v>4.3815352486657459E-2</c:v>
                </c:pt>
                <c:pt idx="7">
                  <c:v>4.2847218034776639E-2</c:v>
                </c:pt>
                <c:pt idx="8">
                  <c:v>4.1266475795259223E-2</c:v>
                </c:pt>
                <c:pt idx="9">
                  <c:v>3.9957087878710565E-2</c:v>
                </c:pt>
              </c:numCache>
            </c:numRef>
          </c:yVal>
          <c:smooth val="0"/>
        </c:ser>
        <c:ser>
          <c:idx val="1"/>
          <c:order val="1"/>
          <c:tx>
            <c:v>&lt;1/3 BPM Rej</c:v>
          </c:tx>
          <c:spPr>
            <a:ln w="28575">
              <a:noFill/>
            </a:ln>
          </c:spPr>
          <c:marker>
            <c:symbol val="circle"/>
            <c:size val="4"/>
          </c:marker>
          <c:xVal>
            <c:numRef>
              <c:f>amp_twohundredbyones_Measuremen!$D$421:$D$610</c:f>
              <c:numCache>
                <c:formatCode>General</c:formatCode>
                <c:ptCount val="190"/>
                <c:pt idx="0">
                  <c:v>5.5000000000000014E-2</c:v>
                </c:pt>
                <c:pt idx="1">
                  <c:v>6.0000000000000026E-2</c:v>
                </c:pt>
                <c:pt idx="2">
                  <c:v>6.5000000000000002E-2</c:v>
                </c:pt>
                <c:pt idx="3">
                  <c:v>7.0000000000000021E-2</c:v>
                </c:pt>
                <c:pt idx="4">
                  <c:v>7.5000000000000011E-2</c:v>
                </c:pt>
                <c:pt idx="5">
                  <c:v>8.0000000000000043E-2</c:v>
                </c:pt>
                <c:pt idx="6">
                  <c:v>8.5000000000000006E-2</c:v>
                </c:pt>
                <c:pt idx="7">
                  <c:v>9.0000000000000024E-2</c:v>
                </c:pt>
                <c:pt idx="8">
                  <c:v>9.5000000000000043E-2</c:v>
                </c:pt>
                <c:pt idx="9">
                  <c:v>0.1</c:v>
                </c:pt>
                <c:pt idx="10">
                  <c:v>0.10500000000000002</c:v>
                </c:pt>
                <c:pt idx="11">
                  <c:v>0.11</c:v>
                </c:pt>
                <c:pt idx="12">
                  <c:v>0.115</c:v>
                </c:pt>
                <c:pt idx="13">
                  <c:v>0.12000000000000002</c:v>
                </c:pt>
                <c:pt idx="14">
                  <c:v>0.125</c:v>
                </c:pt>
                <c:pt idx="15">
                  <c:v>0.13</c:v>
                </c:pt>
                <c:pt idx="16">
                  <c:v>0.13500000000000001</c:v>
                </c:pt>
                <c:pt idx="17">
                  <c:v>0.14000000000000001</c:v>
                </c:pt>
                <c:pt idx="18">
                  <c:v>0.14500000000000007</c:v>
                </c:pt>
                <c:pt idx="19">
                  <c:v>0.15000000000000008</c:v>
                </c:pt>
                <c:pt idx="20">
                  <c:v>0.15500000000000008</c:v>
                </c:pt>
                <c:pt idx="21">
                  <c:v>0.16</c:v>
                </c:pt>
                <c:pt idx="22">
                  <c:v>0.16500000000000001</c:v>
                </c:pt>
                <c:pt idx="23">
                  <c:v>0.17</c:v>
                </c:pt>
                <c:pt idx="24">
                  <c:v>0.17500000000000004</c:v>
                </c:pt>
                <c:pt idx="25">
                  <c:v>0.18000000000000008</c:v>
                </c:pt>
                <c:pt idx="26">
                  <c:v>0.18500000000000008</c:v>
                </c:pt>
                <c:pt idx="27">
                  <c:v>0.19</c:v>
                </c:pt>
                <c:pt idx="28">
                  <c:v>0.19500000000000001</c:v>
                </c:pt>
                <c:pt idx="29">
                  <c:v>0.2</c:v>
                </c:pt>
                <c:pt idx="30">
                  <c:v>0.20500000000000004</c:v>
                </c:pt>
                <c:pt idx="31">
                  <c:v>0.21000000000000008</c:v>
                </c:pt>
                <c:pt idx="32">
                  <c:v>0.21500000000000008</c:v>
                </c:pt>
                <c:pt idx="33">
                  <c:v>0.22</c:v>
                </c:pt>
                <c:pt idx="34">
                  <c:v>0.22500000000000001</c:v>
                </c:pt>
                <c:pt idx="35">
                  <c:v>0.23</c:v>
                </c:pt>
                <c:pt idx="36">
                  <c:v>0.23500000000000001</c:v>
                </c:pt>
                <c:pt idx="37">
                  <c:v>0.24000000000000007</c:v>
                </c:pt>
                <c:pt idx="38">
                  <c:v>0.24500000000000008</c:v>
                </c:pt>
                <c:pt idx="39">
                  <c:v>0.25</c:v>
                </c:pt>
                <c:pt idx="40">
                  <c:v>0.255</c:v>
                </c:pt>
                <c:pt idx="41">
                  <c:v>0.26</c:v>
                </c:pt>
                <c:pt idx="42">
                  <c:v>0.26500000000000001</c:v>
                </c:pt>
                <c:pt idx="43">
                  <c:v>0.27</c:v>
                </c:pt>
                <c:pt idx="44">
                  <c:v>0.27500000000000002</c:v>
                </c:pt>
                <c:pt idx="45">
                  <c:v>0.28000000000000008</c:v>
                </c:pt>
                <c:pt idx="46">
                  <c:v>0.28500000000000014</c:v>
                </c:pt>
                <c:pt idx="47">
                  <c:v>0.29000000000000015</c:v>
                </c:pt>
                <c:pt idx="48">
                  <c:v>0.29500000000000015</c:v>
                </c:pt>
                <c:pt idx="49">
                  <c:v>0.30000000000000016</c:v>
                </c:pt>
                <c:pt idx="50">
                  <c:v>0.30500000000000022</c:v>
                </c:pt>
                <c:pt idx="51">
                  <c:v>0.31000000000000016</c:v>
                </c:pt>
                <c:pt idx="52">
                  <c:v>0.31500000000000017</c:v>
                </c:pt>
                <c:pt idx="53">
                  <c:v>0.32000000000000017</c:v>
                </c:pt>
                <c:pt idx="54">
                  <c:v>0.32500000000000018</c:v>
                </c:pt>
                <c:pt idx="55">
                  <c:v>0.33000000000000024</c:v>
                </c:pt>
                <c:pt idx="56">
                  <c:v>0.33500000000000024</c:v>
                </c:pt>
                <c:pt idx="57">
                  <c:v>0.34</c:v>
                </c:pt>
                <c:pt idx="58">
                  <c:v>0.34500000000000008</c:v>
                </c:pt>
                <c:pt idx="59">
                  <c:v>0.35000000000000014</c:v>
                </c:pt>
                <c:pt idx="60">
                  <c:v>0.35500000000000015</c:v>
                </c:pt>
                <c:pt idx="61">
                  <c:v>0.36000000000000015</c:v>
                </c:pt>
                <c:pt idx="62">
                  <c:v>0.36500000000000021</c:v>
                </c:pt>
                <c:pt idx="63">
                  <c:v>0.37000000000000016</c:v>
                </c:pt>
                <c:pt idx="64">
                  <c:v>0.37500000000000017</c:v>
                </c:pt>
                <c:pt idx="65">
                  <c:v>0.38000000000000017</c:v>
                </c:pt>
                <c:pt idx="66">
                  <c:v>0.38500000000000018</c:v>
                </c:pt>
                <c:pt idx="67">
                  <c:v>0.39000000000000018</c:v>
                </c:pt>
                <c:pt idx="68">
                  <c:v>0.39500000000000024</c:v>
                </c:pt>
                <c:pt idx="69">
                  <c:v>0.4</c:v>
                </c:pt>
                <c:pt idx="70">
                  <c:v>0.40500000000000008</c:v>
                </c:pt>
                <c:pt idx="71">
                  <c:v>0.41000000000000014</c:v>
                </c:pt>
                <c:pt idx="72">
                  <c:v>0.41500000000000015</c:v>
                </c:pt>
                <c:pt idx="73">
                  <c:v>0.42000000000000015</c:v>
                </c:pt>
                <c:pt idx="74">
                  <c:v>0.42500000000000021</c:v>
                </c:pt>
                <c:pt idx="75">
                  <c:v>0.43000000000000016</c:v>
                </c:pt>
                <c:pt idx="76">
                  <c:v>0.43500000000000016</c:v>
                </c:pt>
                <c:pt idx="77">
                  <c:v>0.44</c:v>
                </c:pt>
                <c:pt idx="78">
                  <c:v>0.44500000000000001</c:v>
                </c:pt>
                <c:pt idx="79">
                  <c:v>0.45</c:v>
                </c:pt>
                <c:pt idx="80">
                  <c:v>0.45500000000000002</c:v>
                </c:pt>
                <c:pt idx="81">
                  <c:v>0.46</c:v>
                </c:pt>
                <c:pt idx="82">
                  <c:v>0.46500000000000002</c:v>
                </c:pt>
                <c:pt idx="83">
                  <c:v>0.47000000000000008</c:v>
                </c:pt>
                <c:pt idx="84">
                  <c:v>0.47500000000000014</c:v>
                </c:pt>
                <c:pt idx="85">
                  <c:v>0.48000000000000015</c:v>
                </c:pt>
                <c:pt idx="86">
                  <c:v>0.48500000000000021</c:v>
                </c:pt>
                <c:pt idx="87">
                  <c:v>0.49000000000000016</c:v>
                </c:pt>
                <c:pt idx="88">
                  <c:v>0.49500000000000016</c:v>
                </c:pt>
                <c:pt idx="89">
                  <c:v>0.5</c:v>
                </c:pt>
                <c:pt idx="90">
                  <c:v>0.505</c:v>
                </c:pt>
                <c:pt idx="91">
                  <c:v>0.51</c:v>
                </c:pt>
                <c:pt idx="92">
                  <c:v>0.51500000000000001</c:v>
                </c:pt>
                <c:pt idx="93">
                  <c:v>0.52</c:v>
                </c:pt>
                <c:pt idx="94">
                  <c:v>0.52500000000000002</c:v>
                </c:pt>
                <c:pt idx="95">
                  <c:v>0.53</c:v>
                </c:pt>
                <c:pt idx="96">
                  <c:v>0.53500000000000003</c:v>
                </c:pt>
                <c:pt idx="97">
                  <c:v>0.54</c:v>
                </c:pt>
                <c:pt idx="98">
                  <c:v>0.54500000000000004</c:v>
                </c:pt>
                <c:pt idx="99">
                  <c:v>0.55000000000000004</c:v>
                </c:pt>
                <c:pt idx="100">
                  <c:v>0.55500000000000005</c:v>
                </c:pt>
                <c:pt idx="101">
                  <c:v>0.56000000000000005</c:v>
                </c:pt>
                <c:pt idx="102">
                  <c:v>0.56499999999999995</c:v>
                </c:pt>
                <c:pt idx="103">
                  <c:v>0.56999999999999995</c:v>
                </c:pt>
                <c:pt idx="104">
                  <c:v>0.57500000000000029</c:v>
                </c:pt>
                <c:pt idx="105">
                  <c:v>0.58000000000000007</c:v>
                </c:pt>
                <c:pt idx="106">
                  <c:v>0.58499999999999996</c:v>
                </c:pt>
                <c:pt idx="107">
                  <c:v>0.59</c:v>
                </c:pt>
                <c:pt idx="108">
                  <c:v>0.59499999999999997</c:v>
                </c:pt>
                <c:pt idx="109">
                  <c:v>0.60000000000000031</c:v>
                </c:pt>
                <c:pt idx="110">
                  <c:v>0.60500000000000032</c:v>
                </c:pt>
                <c:pt idx="111">
                  <c:v>0.61000000000000032</c:v>
                </c:pt>
                <c:pt idx="112">
                  <c:v>0.61500000000000032</c:v>
                </c:pt>
                <c:pt idx="113">
                  <c:v>0.62000000000000033</c:v>
                </c:pt>
                <c:pt idx="114">
                  <c:v>0.62500000000000033</c:v>
                </c:pt>
                <c:pt idx="115">
                  <c:v>0.63000000000000034</c:v>
                </c:pt>
                <c:pt idx="116">
                  <c:v>0.63500000000000034</c:v>
                </c:pt>
                <c:pt idx="117">
                  <c:v>0.64000000000000035</c:v>
                </c:pt>
                <c:pt idx="118">
                  <c:v>0.64500000000000035</c:v>
                </c:pt>
                <c:pt idx="119">
                  <c:v>0.65000000000000036</c:v>
                </c:pt>
                <c:pt idx="120">
                  <c:v>0.65500000000000036</c:v>
                </c:pt>
                <c:pt idx="121">
                  <c:v>0.66000000000000036</c:v>
                </c:pt>
                <c:pt idx="122">
                  <c:v>0.66500000000000048</c:v>
                </c:pt>
                <c:pt idx="123">
                  <c:v>0.67000000000000048</c:v>
                </c:pt>
                <c:pt idx="124">
                  <c:v>0.6750000000000006</c:v>
                </c:pt>
                <c:pt idx="125">
                  <c:v>0.68</c:v>
                </c:pt>
                <c:pt idx="126">
                  <c:v>0.68500000000000005</c:v>
                </c:pt>
                <c:pt idx="127">
                  <c:v>0.69000000000000028</c:v>
                </c:pt>
                <c:pt idx="128">
                  <c:v>0.69499999999999995</c:v>
                </c:pt>
                <c:pt idx="129">
                  <c:v>0.70000000000000029</c:v>
                </c:pt>
                <c:pt idx="130">
                  <c:v>0.70500000000000029</c:v>
                </c:pt>
                <c:pt idx="131">
                  <c:v>0.7100000000000003</c:v>
                </c:pt>
                <c:pt idx="132">
                  <c:v>0.7150000000000003</c:v>
                </c:pt>
                <c:pt idx="133">
                  <c:v>0.72000000000000031</c:v>
                </c:pt>
                <c:pt idx="134">
                  <c:v>0.72500000000000031</c:v>
                </c:pt>
                <c:pt idx="135">
                  <c:v>0.73000000000000032</c:v>
                </c:pt>
                <c:pt idx="136">
                  <c:v>0.73500000000000032</c:v>
                </c:pt>
                <c:pt idx="137">
                  <c:v>0.74000000000000032</c:v>
                </c:pt>
                <c:pt idx="138">
                  <c:v>0.74500000000000033</c:v>
                </c:pt>
                <c:pt idx="139">
                  <c:v>0.75000000000000033</c:v>
                </c:pt>
                <c:pt idx="140">
                  <c:v>0.75500000000000034</c:v>
                </c:pt>
                <c:pt idx="141">
                  <c:v>0.76000000000000034</c:v>
                </c:pt>
                <c:pt idx="142">
                  <c:v>0.76500000000000035</c:v>
                </c:pt>
                <c:pt idx="143">
                  <c:v>0.77000000000000035</c:v>
                </c:pt>
                <c:pt idx="144">
                  <c:v>0.77500000000000036</c:v>
                </c:pt>
                <c:pt idx="145">
                  <c:v>0.78</c:v>
                </c:pt>
                <c:pt idx="146">
                  <c:v>0.78500000000000003</c:v>
                </c:pt>
                <c:pt idx="147">
                  <c:v>0.79</c:v>
                </c:pt>
                <c:pt idx="148">
                  <c:v>0.79500000000000004</c:v>
                </c:pt>
                <c:pt idx="149">
                  <c:v>0.8</c:v>
                </c:pt>
                <c:pt idx="150">
                  <c:v>0.80500000000000005</c:v>
                </c:pt>
                <c:pt idx="151">
                  <c:v>0.81</c:v>
                </c:pt>
                <c:pt idx="152">
                  <c:v>0.81499999999999995</c:v>
                </c:pt>
                <c:pt idx="153">
                  <c:v>0.82000000000000028</c:v>
                </c:pt>
                <c:pt idx="154">
                  <c:v>0.82500000000000029</c:v>
                </c:pt>
                <c:pt idx="155">
                  <c:v>0.83000000000000029</c:v>
                </c:pt>
                <c:pt idx="156">
                  <c:v>0.8350000000000003</c:v>
                </c:pt>
                <c:pt idx="157">
                  <c:v>0.8400000000000003</c:v>
                </c:pt>
                <c:pt idx="158">
                  <c:v>0.84500000000000031</c:v>
                </c:pt>
                <c:pt idx="159">
                  <c:v>0.85000000000000031</c:v>
                </c:pt>
                <c:pt idx="160">
                  <c:v>0.85500000000000032</c:v>
                </c:pt>
                <c:pt idx="161">
                  <c:v>0.86000000000000032</c:v>
                </c:pt>
                <c:pt idx="162">
                  <c:v>0.86500000000000032</c:v>
                </c:pt>
                <c:pt idx="163">
                  <c:v>0.87000000000000033</c:v>
                </c:pt>
                <c:pt idx="164">
                  <c:v>0.87500000000000033</c:v>
                </c:pt>
                <c:pt idx="165">
                  <c:v>0.88</c:v>
                </c:pt>
                <c:pt idx="166">
                  <c:v>0.88500000000000001</c:v>
                </c:pt>
                <c:pt idx="167">
                  <c:v>0.89</c:v>
                </c:pt>
                <c:pt idx="168">
                  <c:v>0.89500000000000002</c:v>
                </c:pt>
                <c:pt idx="169">
                  <c:v>0.9</c:v>
                </c:pt>
                <c:pt idx="170">
                  <c:v>0.90500000000000003</c:v>
                </c:pt>
                <c:pt idx="171">
                  <c:v>0.91</c:v>
                </c:pt>
                <c:pt idx="172">
                  <c:v>0.91500000000000004</c:v>
                </c:pt>
                <c:pt idx="173">
                  <c:v>0.92</c:v>
                </c:pt>
                <c:pt idx="174">
                  <c:v>0.92500000000000004</c:v>
                </c:pt>
                <c:pt idx="175">
                  <c:v>0.93</c:v>
                </c:pt>
                <c:pt idx="176">
                  <c:v>0.93500000000000005</c:v>
                </c:pt>
                <c:pt idx="177">
                  <c:v>0.94000000000000028</c:v>
                </c:pt>
                <c:pt idx="178">
                  <c:v>0.94499999999999995</c:v>
                </c:pt>
                <c:pt idx="179">
                  <c:v>0.95000000000000029</c:v>
                </c:pt>
                <c:pt idx="180">
                  <c:v>0.95500000000000029</c:v>
                </c:pt>
                <c:pt idx="181">
                  <c:v>0.9600000000000003</c:v>
                </c:pt>
                <c:pt idx="182">
                  <c:v>0.9650000000000003</c:v>
                </c:pt>
                <c:pt idx="183">
                  <c:v>0.97000000000000031</c:v>
                </c:pt>
                <c:pt idx="184">
                  <c:v>0.97500000000000031</c:v>
                </c:pt>
                <c:pt idx="185">
                  <c:v>0.98</c:v>
                </c:pt>
                <c:pt idx="186">
                  <c:v>0.98499999999999999</c:v>
                </c:pt>
                <c:pt idx="187">
                  <c:v>0.99</c:v>
                </c:pt>
                <c:pt idx="188">
                  <c:v>0.995</c:v>
                </c:pt>
                <c:pt idx="189">
                  <c:v>1</c:v>
                </c:pt>
              </c:numCache>
            </c:numRef>
          </c:xVal>
          <c:yVal>
            <c:numRef>
              <c:f>amp_twohundredbyones_Measuremen!$E$421:$E$610</c:f>
              <c:numCache>
                <c:formatCode>General</c:formatCode>
                <c:ptCount val="190"/>
                <c:pt idx="0">
                  <c:v>3.9050594582367079E-2</c:v>
                </c:pt>
                <c:pt idx="1">
                  <c:v>3.8187167989645956E-2</c:v>
                </c:pt>
                <c:pt idx="2">
                  <c:v>3.7361240121948407E-2</c:v>
                </c:pt>
                <c:pt idx="3">
                  <c:v>3.6583154153540381E-2</c:v>
                </c:pt>
                <c:pt idx="4">
                  <c:v>3.6136366079642004E-2</c:v>
                </c:pt>
                <c:pt idx="5">
                  <c:v>3.5684471340835994E-2</c:v>
                </c:pt>
                <c:pt idx="6">
                  <c:v>3.5493227926749658E-2</c:v>
                </c:pt>
                <c:pt idx="7">
                  <c:v>3.5314960560208185E-2</c:v>
                </c:pt>
                <c:pt idx="8">
                  <c:v>3.5198243444325421E-2</c:v>
                </c:pt>
                <c:pt idx="9">
                  <c:v>3.4979809574790029E-2</c:v>
                </c:pt>
                <c:pt idx="10">
                  <c:v>3.4787328481411618E-2</c:v>
                </c:pt>
                <c:pt idx="11">
                  <c:v>3.476146429084629E-2</c:v>
                </c:pt>
                <c:pt idx="12">
                  <c:v>3.469862773102065E-2</c:v>
                </c:pt>
                <c:pt idx="13">
                  <c:v>3.465065182343937E-2</c:v>
                </c:pt>
                <c:pt idx="14">
                  <c:v>3.4531666613651348E-2</c:v>
                </c:pt>
                <c:pt idx="15">
                  <c:v>3.4531666613651348E-2</c:v>
                </c:pt>
                <c:pt idx="16">
                  <c:v>3.4425774116835221E-2</c:v>
                </c:pt>
                <c:pt idx="17">
                  <c:v>3.43950197482326E-2</c:v>
                </c:pt>
                <c:pt idx="18">
                  <c:v>3.43950197482326E-2</c:v>
                </c:pt>
                <c:pt idx="19">
                  <c:v>3.4363860741617784E-2</c:v>
                </c:pt>
                <c:pt idx="20">
                  <c:v>3.4335665981009102E-2</c:v>
                </c:pt>
                <c:pt idx="21">
                  <c:v>3.4335665981009102E-2</c:v>
                </c:pt>
                <c:pt idx="22">
                  <c:v>3.4335665981009102E-2</c:v>
                </c:pt>
                <c:pt idx="23">
                  <c:v>3.4271467641603118E-2</c:v>
                </c:pt>
                <c:pt idx="24">
                  <c:v>3.4260166566422876E-2</c:v>
                </c:pt>
                <c:pt idx="25">
                  <c:v>3.4260166566422876E-2</c:v>
                </c:pt>
                <c:pt idx="26">
                  <c:v>3.4260166566422876E-2</c:v>
                </c:pt>
                <c:pt idx="27">
                  <c:v>3.4256264406066841E-2</c:v>
                </c:pt>
                <c:pt idx="28">
                  <c:v>3.4256264406066841E-2</c:v>
                </c:pt>
                <c:pt idx="29">
                  <c:v>3.4186904655638908E-2</c:v>
                </c:pt>
                <c:pt idx="30">
                  <c:v>3.4152224193622273E-2</c:v>
                </c:pt>
                <c:pt idx="31">
                  <c:v>3.4118933975322951E-2</c:v>
                </c:pt>
                <c:pt idx="32">
                  <c:v>3.4118933975322951E-2</c:v>
                </c:pt>
                <c:pt idx="33">
                  <c:v>3.4118933975322951E-2</c:v>
                </c:pt>
                <c:pt idx="34">
                  <c:v>3.4089615016894247E-2</c:v>
                </c:pt>
                <c:pt idx="35">
                  <c:v>3.4044669928668073E-2</c:v>
                </c:pt>
                <c:pt idx="36">
                  <c:v>3.4044669928668073E-2</c:v>
                </c:pt>
                <c:pt idx="37">
                  <c:v>3.4010854751578383E-2</c:v>
                </c:pt>
                <c:pt idx="38">
                  <c:v>3.3986825292321603E-2</c:v>
                </c:pt>
                <c:pt idx="39">
                  <c:v>3.3955294084057015E-2</c:v>
                </c:pt>
                <c:pt idx="40">
                  <c:v>3.3955294084057015E-2</c:v>
                </c:pt>
                <c:pt idx="41">
                  <c:v>3.3976574536023756E-2</c:v>
                </c:pt>
                <c:pt idx="42">
                  <c:v>3.3944948414793098E-2</c:v>
                </c:pt>
                <c:pt idx="43">
                  <c:v>3.3944948414793098E-2</c:v>
                </c:pt>
                <c:pt idx="44">
                  <c:v>3.3929912384163138E-2</c:v>
                </c:pt>
                <c:pt idx="45">
                  <c:v>3.3929912384163138E-2</c:v>
                </c:pt>
                <c:pt idx="46">
                  <c:v>3.3929912384163138E-2</c:v>
                </c:pt>
                <c:pt idx="47">
                  <c:v>3.3929912384163138E-2</c:v>
                </c:pt>
                <c:pt idx="48">
                  <c:v>3.3929912384163138E-2</c:v>
                </c:pt>
                <c:pt idx="49">
                  <c:v>3.3903524600991879E-2</c:v>
                </c:pt>
                <c:pt idx="50">
                  <c:v>3.3869872773474335E-2</c:v>
                </c:pt>
                <c:pt idx="51">
                  <c:v>3.3804358373486193E-2</c:v>
                </c:pt>
                <c:pt idx="52">
                  <c:v>3.3804358373486193E-2</c:v>
                </c:pt>
                <c:pt idx="53">
                  <c:v>3.3783295099495472E-2</c:v>
                </c:pt>
                <c:pt idx="54">
                  <c:v>3.3753675331590433E-2</c:v>
                </c:pt>
                <c:pt idx="55">
                  <c:v>3.3753675331590433E-2</c:v>
                </c:pt>
                <c:pt idx="56">
                  <c:v>3.3753675331590433E-2</c:v>
                </c:pt>
                <c:pt idx="57">
                  <c:v>3.3753675331590433E-2</c:v>
                </c:pt>
                <c:pt idx="58">
                  <c:v>3.3753675331590433E-2</c:v>
                </c:pt>
                <c:pt idx="59">
                  <c:v>3.3753675331590433E-2</c:v>
                </c:pt>
                <c:pt idx="60">
                  <c:v>3.3753675331590433E-2</c:v>
                </c:pt>
                <c:pt idx="61">
                  <c:v>3.3753675331590433E-2</c:v>
                </c:pt>
                <c:pt idx="62">
                  <c:v>3.3724769725368545E-2</c:v>
                </c:pt>
                <c:pt idx="63">
                  <c:v>3.3693331601104028E-2</c:v>
                </c:pt>
                <c:pt idx="64">
                  <c:v>3.3693331601104028E-2</c:v>
                </c:pt>
                <c:pt idx="65">
                  <c:v>3.3693331601104028E-2</c:v>
                </c:pt>
                <c:pt idx="66">
                  <c:v>3.3693331601104028E-2</c:v>
                </c:pt>
                <c:pt idx="67">
                  <c:v>3.3693331601104028E-2</c:v>
                </c:pt>
                <c:pt idx="68">
                  <c:v>3.3693331601104028E-2</c:v>
                </c:pt>
                <c:pt idx="69">
                  <c:v>3.3693331601104028E-2</c:v>
                </c:pt>
                <c:pt idx="70">
                  <c:v>3.3693331601104028E-2</c:v>
                </c:pt>
                <c:pt idx="71">
                  <c:v>3.3693331601104028E-2</c:v>
                </c:pt>
                <c:pt idx="72">
                  <c:v>3.3693331601104028E-2</c:v>
                </c:pt>
                <c:pt idx="73">
                  <c:v>3.3693331601104028E-2</c:v>
                </c:pt>
                <c:pt idx="74">
                  <c:v>3.3693331601104028E-2</c:v>
                </c:pt>
                <c:pt idx="75">
                  <c:v>3.3693331601104028E-2</c:v>
                </c:pt>
                <c:pt idx="76">
                  <c:v>3.3693331601104028E-2</c:v>
                </c:pt>
                <c:pt idx="77">
                  <c:v>3.3693331601104028E-2</c:v>
                </c:pt>
                <c:pt idx="78">
                  <c:v>3.3693331601104028E-2</c:v>
                </c:pt>
                <c:pt idx="79">
                  <c:v>3.3693331601104028E-2</c:v>
                </c:pt>
                <c:pt idx="80">
                  <c:v>3.3693331601104028E-2</c:v>
                </c:pt>
                <c:pt idx="81">
                  <c:v>3.3693331601104028E-2</c:v>
                </c:pt>
                <c:pt idx="82">
                  <c:v>3.3693331601104028E-2</c:v>
                </c:pt>
                <c:pt idx="83">
                  <c:v>3.3693331601104028E-2</c:v>
                </c:pt>
                <c:pt idx="84">
                  <c:v>3.3693331601104028E-2</c:v>
                </c:pt>
                <c:pt idx="85">
                  <c:v>3.3693331601104028E-2</c:v>
                </c:pt>
                <c:pt idx="86">
                  <c:v>3.3693331601104028E-2</c:v>
                </c:pt>
                <c:pt idx="87">
                  <c:v>3.3693331601104028E-2</c:v>
                </c:pt>
                <c:pt idx="88">
                  <c:v>3.3693331601104028E-2</c:v>
                </c:pt>
                <c:pt idx="89">
                  <c:v>3.3693331601104028E-2</c:v>
                </c:pt>
                <c:pt idx="90">
                  <c:v>3.3693331601104028E-2</c:v>
                </c:pt>
                <c:pt idx="91">
                  <c:v>3.3693331601104028E-2</c:v>
                </c:pt>
                <c:pt idx="92">
                  <c:v>3.3693331601104028E-2</c:v>
                </c:pt>
                <c:pt idx="93">
                  <c:v>3.3693331601104028E-2</c:v>
                </c:pt>
                <c:pt idx="94">
                  <c:v>3.3693331601104028E-2</c:v>
                </c:pt>
                <c:pt idx="95">
                  <c:v>3.3693331601104028E-2</c:v>
                </c:pt>
                <c:pt idx="96">
                  <c:v>3.3693331601104028E-2</c:v>
                </c:pt>
                <c:pt idx="97">
                  <c:v>3.3693331601104028E-2</c:v>
                </c:pt>
                <c:pt idx="98">
                  <c:v>3.3693331601104028E-2</c:v>
                </c:pt>
                <c:pt idx="99">
                  <c:v>3.3693331601104028E-2</c:v>
                </c:pt>
                <c:pt idx="100">
                  <c:v>3.3693331601104028E-2</c:v>
                </c:pt>
                <c:pt idx="101">
                  <c:v>3.3693331601104028E-2</c:v>
                </c:pt>
                <c:pt idx="102">
                  <c:v>3.3693331601104028E-2</c:v>
                </c:pt>
                <c:pt idx="103">
                  <c:v>3.3693331601104028E-2</c:v>
                </c:pt>
                <c:pt idx="104">
                  <c:v>3.3693331601104028E-2</c:v>
                </c:pt>
                <c:pt idx="105">
                  <c:v>3.3693331601104028E-2</c:v>
                </c:pt>
                <c:pt idx="106">
                  <c:v>3.3693331601104028E-2</c:v>
                </c:pt>
                <c:pt idx="107">
                  <c:v>3.3693331601104028E-2</c:v>
                </c:pt>
                <c:pt idx="108">
                  <c:v>3.3693331601104028E-2</c:v>
                </c:pt>
                <c:pt idx="109">
                  <c:v>3.3693331601104028E-2</c:v>
                </c:pt>
                <c:pt idx="110">
                  <c:v>3.3693331601104028E-2</c:v>
                </c:pt>
                <c:pt idx="111">
                  <c:v>3.3693331601104028E-2</c:v>
                </c:pt>
                <c:pt idx="112">
                  <c:v>3.3693331601104028E-2</c:v>
                </c:pt>
                <c:pt idx="113">
                  <c:v>3.3693331601104028E-2</c:v>
                </c:pt>
                <c:pt idx="114">
                  <c:v>3.3693331601104028E-2</c:v>
                </c:pt>
                <c:pt idx="115">
                  <c:v>3.3693331601104028E-2</c:v>
                </c:pt>
                <c:pt idx="116">
                  <c:v>3.3693331601104028E-2</c:v>
                </c:pt>
                <c:pt idx="117">
                  <c:v>3.3693331601104028E-2</c:v>
                </c:pt>
                <c:pt idx="118">
                  <c:v>3.3693331601104028E-2</c:v>
                </c:pt>
                <c:pt idx="119">
                  <c:v>3.3693331601104028E-2</c:v>
                </c:pt>
                <c:pt idx="120">
                  <c:v>3.3693331601104028E-2</c:v>
                </c:pt>
                <c:pt idx="121">
                  <c:v>3.3693331601104028E-2</c:v>
                </c:pt>
                <c:pt idx="122">
                  <c:v>3.3693331601104028E-2</c:v>
                </c:pt>
                <c:pt idx="123">
                  <c:v>3.3693331601104028E-2</c:v>
                </c:pt>
                <c:pt idx="124">
                  <c:v>3.3693331601104028E-2</c:v>
                </c:pt>
                <c:pt idx="125">
                  <c:v>3.3693331601104028E-2</c:v>
                </c:pt>
                <c:pt idx="126">
                  <c:v>3.3693331601104028E-2</c:v>
                </c:pt>
                <c:pt idx="127">
                  <c:v>3.3693331601104028E-2</c:v>
                </c:pt>
                <c:pt idx="128">
                  <c:v>3.3693331601104028E-2</c:v>
                </c:pt>
                <c:pt idx="129">
                  <c:v>3.3693331601104028E-2</c:v>
                </c:pt>
                <c:pt idx="130">
                  <c:v>3.3693331601104028E-2</c:v>
                </c:pt>
                <c:pt idx="131">
                  <c:v>3.3693331601104028E-2</c:v>
                </c:pt>
                <c:pt idx="132">
                  <c:v>3.3693331601104028E-2</c:v>
                </c:pt>
                <c:pt idx="133">
                  <c:v>3.3693331601104028E-2</c:v>
                </c:pt>
                <c:pt idx="134">
                  <c:v>3.3693331601104028E-2</c:v>
                </c:pt>
                <c:pt idx="135">
                  <c:v>3.3693331601104028E-2</c:v>
                </c:pt>
                <c:pt idx="136">
                  <c:v>3.3693331601104028E-2</c:v>
                </c:pt>
                <c:pt idx="137">
                  <c:v>3.3693331601104028E-2</c:v>
                </c:pt>
                <c:pt idx="138">
                  <c:v>3.3693331601104028E-2</c:v>
                </c:pt>
                <c:pt idx="139">
                  <c:v>3.3693331601104028E-2</c:v>
                </c:pt>
                <c:pt idx="140">
                  <c:v>3.3693331601104028E-2</c:v>
                </c:pt>
                <c:pt idx="141">
                  <c:v>3.3693331601104028E-2</c:v>
                </c:pt>
                <c:pt idx="142">
                  <c:v>3.3693331601104028E-2</c:v>
                </c:pt>
                <c:pt idx="143">
                  <c:v>3.3693331601104028E-2</c:v>
                </c:pt>
                <c:pt idx="144">
                  <c:v>3.3693331601104028E-2</c:v>
                </c:pt>
                <c:pt idx="145">
                  <c:v>3.3693331601104028E-2</c:v>
                </c:pt>
                <c:pt idx="146">
                  <c:v>3.3693331601104028E-2</c:v>
                </c:pt>
                <c:pt idx="147">
                  <c:v>3.3693331601104028E-2</c:v>
                </c:pt>
                <c:pt idx="148">
                  <c:v>3.3693331601104028E-2</c:v>
                </c:pt>
                <c:pt idx="149">
                  <c:v>3.3693331601104028E-2</c:v>
                </c:pt>
                <c:pt idx="150">
                  <c:v>3.3693331601104028E-2</c:v>
                </c:pt>
                <c:pt idx="151">
                  <c:v>3.3693331601104028E-2</c:v>
                </c:pt>
                <c:pt idx="152">
                  <c:v>3.3693331601104028E-2</c:v>
                </c:pt>
                <c:pt idx="153">
                  <c:v>3.3693331601104028E-2</c:v>
                </c:pt>
                <c:pt idx="154">
                  <c:v>3.3693331601104028E-2</c:v>
                </c:pt>
                <c:pt idx="155">
                  <c:v>3.3693331601104028E-2</c:v>
                </c:pt>
                <c:pt idx="156">
                  <c:v>3.3693331601104028E-2</c:v>
                </c:pt>
                <c:pt idx="157">
                  <c:v>3.3693331601104028E-2</c:v>
                </c:pt>
                <c:pt idx="158">
                  <c:v>3.3693331601104028E-2</c:v>
                </c:pt>
                <c:pt idx="159">
                  <c:v>3.3693331601104028E-2</c:v>
                </c:pt>
                <c:pt idx="160">
                  <c:v>3.3693331601104028E-2</c:v>
                </c:pt>
                <c:pt idx="161">
                  <c:v>3.3693331601104028E-2</c:v>
                </c:pt>
                <c:pt idx="162">
                  <c:v>3.3693331601104028E-2</c:v>
                </c:pt>
                <c:pt idx="163">
                  <c:v>3.3693331601104028E-2</c:v>
                </c:pt>
                <c:pt idx="164">
                  <c:v>3.3693331601104028E-2</c:v>
                </c:pt>
                <c:pt idx="165">
                  <c:v>3.3693331601104028E-2</c:v>
                </c:pt>
                <c:pt idx="166">
                  <c:v>3.3693331601104028E-2</c:v>
                </c:pt>
                <c:pt idx="167">
                  <c:v>3.3693331601104028E-2</c:v>
                </c:pt>
                <c:pt idx="168">
                  <c:v>3.3693331601104028E-2</c:v>
                </c:pt>
                <c:pt idx="169">
                  <c:v>3.3693331601104028E-2</c:v>
                </c:pt>
                <c:pt idx="170">
                  <c:v>3.3693331601104028E-2</c:v>
                </c:pt>
                <c:pt idx="171">
                  <c:v>3.3693331601104028E-2</c:v>
                </c:pt>
                <c:pt idx="172">
                  <c:v>3.3693331601104028E-2</c:v>
                </c:pt>
                <c:pt idx="173">
                  <c:v>3.3693331601104028E-2</c:v>
                </c:pt>
                <c:pt idx="174">
                  <c:v>3.3693331601104028E-2</c:v>
                </c:pt>
                <c:pt idx="175">
                  <c:v>3.3693331601104028E-2</c:v>
                </c:pt>
                <c:pt idx="176">
                  <c:v>3.3693331601104028E-2</c:v>
                </c:pt>
                <c:pt idx="177">
                  <c:v>3.3693331601104028E-2</c:v>
                </c:pt>
                <c:pt idx="178">
                  <c:v>3.3693331601104028E-2</c:v>
                </c:pt>
                <c:pt idx="179">
                  <c:v>3.3693331601104028E-2</c:v>
                </c:pt>
                <c:pt idx="180">
                  <c:v>3.3693331601104028E-2</c:v>
                </c:pt>
                <c:pt idx="181">
                  <c:v>3.3693331601104028E-2</c:v>
                </c:pt>
                <c:pt idx="182">
                  <c:v>3.3693331601104028E-2</c:v>
                </c:pt>
                <c:pt idx="183">
                  <c:v>3.3693331601104028E-2</c:v>
                </c:pt>
                <c:pt idx="184">
                  <c:v>3.3693331601104028E-2</c:v>
                </c:pt>
                <c:pt idx="185">
                  <c:v>3.3693331601104028E-2</c:v>
                </c:pt>
                <c:pt idx="186">
                  <c:v>3.3693331601104028E-2</c:v>
                </c:pt>
                <c:pt idx="187">
                  <c:v>3.3693331601104028E-2</c:v>
                </c:pt>
                <c:pt idx="188">
                  <c:v>3.3693331601104028E-2</c:v>
                </c:pt>
                <c:pt idx="189">
                  <c:v>3.3693331601104028E-2</c:v>
                </c:pt>
              </c:numCache>
            </c:numRef>
          </c:yVal>
          <c:smooth val="0"/>
        </c:ser>
        <c:ser>
          <c:idx val="2"/>
          <c:order val="2"/>
          <c:tx>
            <c:v>Beta from Model</c:v>
          </c:tx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5.0000000000000027E-3</c:v>
              </c:pt>
              <c:pt idx="1">
                <c:v>1</c:v>
              </c:pt>
            </c:numLit>
          </c:xVal>
          <c:yVal>
            <c:numRef>
              <c:f>amp_twohundredbyones_Measuremen!$V$415:$W$415</c:f>
              <c:numCache>
                <c:formatCode>General</c:formatCode>
                <c:ptCount val="2"/>
                <c:pt idx="0">
                  <c:v>4.9634781200764373E-2</c:v>
                </c:pt>
                <c:pt idx="1">
                  <c:v>4.9634781200764373E-2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935168"/>
        <c:axId val="100937088"/>
      </c:scatterChart>
      <c:valAx>
        <c:axId val="100935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Beta-beating Threshold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0937088"/>
        <c:crosses val="autoZero"/>
        <c:crossBetween val="midCat"/>
      </c:valAx>
      <c:valAx>
        <c:axId val="100937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sqrt2Jx Rel Error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093516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Beta From Amplitude- Vert. Plane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&gt;1/3 BPM Rej</c:v>
          </c:tx>
          <c:spPr>
            <a:ln w="28575">
              <a:noFill/>
            </a:ln>
          </c:spPr>
          <c:xVal>
            <c:numRef>
              <c:f>amp_twohundredbyones_Measuremen!$K$411:$K$423</c:f>
              <c:numCache>
                <c:formatCode>General</c:formatCode>
                <c:ptCount val="13"/>
                <c:pt idx="0">
                  <c:v>5.0000000000000027E-3</c:v>
                </c:pt>
                <c:pt idx="1">
                  <c:v>1.0000000000000005E-2</c:v>
                </c:pt>
                <c:pt idx="2">
                  <c:v>1.4999999999999998E-2</c:v>
                </c:pt>
                <c:pt idx="3">
                  <c:v>2.0000000000000011E-2</c:v>
                </c:pt>
                <c:pt idx="4">
                  <c:v>2.5000000000000001E-2</c:v>
                </c:pt>
                <c:pt idx="5">
                  <c:v>3.0000000000000002E-2</c:v>
                </c:pt>
                <c:pt idx="6">
                  <c:v>3.500000000000001E-2</c:v>
                </c:pt>
                <c:pt idx="7">
                  <c:v>4.0000000000000022E-2</c:v>
                </c:pt>
                <c:pt idx="8">
                  <c:v>4.5000000000000012E-2</c:v>
                </c:pt>
                <c:pt idx="9">
                  <c:v>0.05</c:v>
                </c:pt>
                <c:pt idx="10">
                  <c:v>5.5000000000000014E-2</c:v>
                </c:pt>
                <c:pt idx="11">
                  <c:v>6.0000000000000026E-2</c:v>
                </c:pt>
                <c:pt idx="12">
                  <c:v>6.5000000000000002E-2</c:v>
                </c:pt>
              </c:numCache>
            </c:numRef>
          </c:xVal>
          <c:yVal>
            <c:numRef>
              <c:f>amp_twohundredbyones_Measuremen!$L$411:$L$423</c:f>
              <c:numCache>
                <c:formatCode>General</c:formatCode>
                <c:ptCount val="13"/>
                <c:pt idx="0">
                  <c:v>0.19967235225827587</c:v>
                </c:pt>
                <c:pt idx="1">
                  <c:v>0.22639654358009398</c:v>
                </c:pt>
                <c:pt idx="2">
                  <c:v>0.21863099305511124</c:v>
                </c:pt>
                <c:pt idx="3">
                  <c:v>0.20562911837128764</c:v>
                </c:pt>
                <c:pt idx="4">
                  <c:v>0.20066116017769789</c:v>
                </c:pt>
                <c:pt idx="5">
                  <c:v>0.19544807428201011</c:v>
                </c:pt>
                <c:pt idx="6">
                  <c:v>0.19842435553924395</c:v>
                </c:pt>
                <c:pt idx="7">
                  <c:v>0.19903093416380135</c:v>
                </c:pt>
                <c:pt idx="8">
                  <c:v>0.19462682326661115</c:v>
                </c:pt>
                <c:pt idx="9">
                  <c:v>0.1929502730141652</c:v>
                </c:pt>
                <c:pt idx="10">
                  <c:v>0.19323744376172197</c:v>
                </c:pt>
                <c:pt idx="11">
                  <c:v>0.19634099675508393</c:v>
                </c:pt>
                <c:pt idx="12">
                  <c:v>0.19544346007190819</c:v>
                </c:pt>
              </c:numCache>
            </c:numRef>
          </c:yVal>
          <c:smooth val="0"/>
        </c:ser>
        <c:ser>
          <c:idx val="1"/>
          <c:order val="1"/>
          <c:tx>
            <c:v>&lt;1/3 BPM Rej</c:v>
          </c:tx>
          <c:spPr>
            <a:ln w="28575">
              <a:noFill/>
            </a:ln>
          </c:spPr>
          <c:marker>
            <c:symbol val="circle"/>
            <c:size val="4"/>
          </c:marker>
          <c:xVal>
            <c:numRef>
              <c:f>amp_twohundredbyones_Measuremen!$K$424:$K$602</c:f>
              <c:numCache>
                <c:formatCode>General</c:formatCode>
                <c:ptCount val="179"/>
                <c:pt idx="0">
                  <c:v>7.0000000000000021E-2</c:v>
                </c:pt>
                <c:pt idx="1">
                  <c:v>7.5000000000000011E-2</c:v>
                </c:pt>
                <c:pt idx="2">
                  <c:v>8.0000000000000043E-2</c:v>
                </c:pt>
                <c:pt idx="3">
                  <c:v>8.5000000000000006E-2</c:v>
                </c:pt>
                <c:pt idx="4">
                  <c:v>9.0000000000000024E-2</c:v>
                </c:pt>
                <c:pt idx="5">
                  <c:v>9.5000000000000043E-2</c:v>
                </c:pt>
                <c:pt idx="6">
                  <c:v>0.1</c:v>
                </c:pt>
                <c:pt idx="7">
                  <c:v>0.10500000000000002</c:v>
                </c:pt>
                <c:pt idx="8">
                  <c:v>0.11</c:v>
                </c:pt>
                <c:pt idx="9">
                  <c:v>0.115</c:v>
                </c:pt>
                <c:pt idx="10">
                  <c:v>0.12000000000000002</c:v>
                </c:pt>
                <c:pt idx="11">
                  <c:v>0.125</c:v>
                </c:pt>
                <c:pt idx="12">
                  <c:v>0.13</c:v>
                </c:pt>
                <c:pt idx="13">
                  <c:v>0.13500000000000001</c:v>
                </c:pt>
                <c:pt idx="14">
                  <c:v>0.14000000000000001</c:v>
                </c:pt>
                <c:pt idx="15">
                  <c:v>0.14500000000000007</c:v>
                </c:pt>
                <c:pt idx="16">
                  <c:v>0.15000000000000008</c:v>
                </c:pt>
                <c:pt idx="17">
                  <c:v>0.15500000000000008</c:v>
                </c:pt>
                <c:pt idx="18">
                  <c:v>0.16</c:v>
                </c:pt>
                <c:pt idx="19">
                  <c:v>0.16500000000000001</c:v>
                </c:pt>
                <c:pt idx="20">
                  <c:v>0.17</c:v>
                </c:pt>
                <c:pt idx="21">
                  <c:v>0.17500000000000004</c:v>
                </c:pt>
                <c:pt idx="22">
                  <c:v>0.18000000000000008</c:v>
                </c:pt>
                <c:pt idx="23">
                  <c:v>0.18500000000000008</c:v>
                </c:pt>
                <c:pt idx="24">
                  <c:v>0.19</c:v>
                </c:pt>
                <c:pt idx="25">
                  <c:v>0.19500000000000001</c:v>
                </c:pt>
                <c:pt idx="26">
                  <c:v>0.2</c:v>
                </c:pt>
                <c:pt idx="27">
                  <c:v>0.20500000000000004</c:v>
                </c:pt>
                <c:pt idx="28">
                  <c:v>0.21000000000000008</c:v>
                </c:pt>
                <c:pt idx="29">
                  <c:v>0.21500000000000008</c:v>
                </c:pt>
                <c:pt idx="30">
                  <c:v>0.22</c:v>
                </c:pt>
                <c:pt idx="31">
                  <c:v>0.22500000000000001</c:v>
                </c:pt>
                <c:pt idx="32">
                  <c:v>0.23</c:v>
                </c:pt>
                <c:pt idx="33">
                  <c:v>0.23500000000000001</c:v>
                </c:pt>
                <c:pt idx="34">
                  <c:v>0.24000000000000007</c:v>
                </c:pt>
                <c:pt idx="35">
                  <c:v>0.24500000000000008</c:v>
                </c:pt>
                <c:pt idx="36">
                  <c:v>0.25</c:v>
                </c:pt>
                <c:pt idx="37">
                  <c:v>0.255</c:v>
                </c:pt>
                <c:pt idx="38">
                  <c:v>0.26</c:v>
                </c:pt>
                <c:pt idx="39">
                  <c:v>0.26500000000000001</c:v>
                </c:pt>
                <c:pt idx="40">
                  <c:v>0.27</c:v>
                </c:pt>
                <c:pt idx="41">
                  <c:v>0.27500000000000002</c:v>
                </c:pt>
                <c:pt idx="42">
                  <c:v>0.28000000000000008</c:v>
                </c:pt>
                <c:pt idx="43">
                  <c:v>0.28500000000000014</c:v>
                </c:pt>
                <c:pt idx="44">
                  <c:v>0.29000000000000015</c:v>
                </c:pt>
                <c:pt idx="45">
                  <c:v>0.29500000000000015</c:v>
                </c:pt>
                <c:pt idx="46">
                  <c:v>0.30000000000000016</c:v>
                </c:pt>
                <c:pt idx="47">
                  <c:v>0.30500000000000022</c:v>
                </c:pt>
                <c:pt idx="48">
                  <c:v>0.31000000000000016</c:v>
                </c:pt>
                <c:pt idx="49">
                  <c:v>0.31500000000000017</c:v>
                </c:pt>
                <c:pt idx="50">
                  <c:v>0.32000000000000017</c:v>
                </c:pt>
                <c:pt idx="51">
                  <c:v>0.32500000000000018</c:v>
                </c:pt>
                <c:pt idx="52">
                  <c:v>0.33000000000000024</c:v>
                </c:pt>
                <c:pt idx="53">
                  <c:v>0.33500000000000024</c:v>
                </c:pt>
                <c:pt idx="54">
                  <c:v>0.34</c:v>
                </c:pt>
                <c:pt idx="55">
                  <c:v>0.34500000000000008</c:v>
                </c:pt>
                <c:pt idx="56">
                  <c:v>0.35000000000000014</c:v>
                </c:pt>
                <c:pt idx="57">
                  <c:v>0.35500000000000015</c:v>
                </c:pt>
                <c:pt idx="58">
                  <c:v>0.36000000000000015</c:v>
                </c:pt>
                <c:pt idx="59">
                  <c:v>0.36500000000000021</c:v>
                </c:pt>
                <c:pt idx="60">
                  <c:v>0.37000000000000016</c:v>
                </c:pt>
                <c:pt idx="61">
                  <c:v>0.37500000000000017</c:v>
                </c:pt>
                <c:pt idx="62">
                  <c:v>0.38000000000000017</c:v>
                </c:pt>
                <c:pt idx="63">
                  <c:v>0.38500000000000018</c:v>
                </c:pt>
                <c:pt idx="64">
                  <c:v>0.39000000000000018</c:v>
                </c:pt>
                <c:pt idx="65">
                  <c:v>0.39500000000000024</c:v>
                </c:pt>
                <c:pt idx="66">
                  <c:v>0.4</c:v>
                </c:pt>
                <c:pt idx="67">
                  <c:v>0.40500000000000008</c:v>
                </c:pt>
                <c:pt idx="68">
                  <c:v>0.41000000000000014</c:v>
                </c:pt>
                <c:pt idx="69">
                  <c:v>0.41500000000000015</c:v>
                </c:pt>
                <c:pt idx="70">
                  <c:v>0.42000000000000015</c:v>
                </c:pt>
                <c:pt idx="71">
                  <c:v>0.42500000000000021</c:v>
                </c:pt>
                <c:pt idx="72">
                  <c:v>0.43000000000000016</c:v>
                </c:pt>
                <c:pt idx="73">
                  <c:v>0.43500000000000016</c:v>
                </c:pt>
                <c:pt idx="74">
                  <c:v>0.44</c:v>
                </c:pt>
                <c:pt idx="75">
                  <c:v>0.44500000000000001</c:v>
                </c:pt>
                <c:pt idx="76">
                  <c:v>0.45</c:v>
                </c:pt>
                <c:pt idx="77">
                  <c:v>0.45500000000000002</c:v>
                </c:pt>
                <c:pt idx="78">
                  <c:v>0.46</c:v>
                </c:pt>
                <c:pt idx="79">
                  <c:v>0.46500000000000002</c:v>
                </c:pt>
                <c:pt idx="80">
                  <c:v>0.47000000000000008</c:v>
                </c:pt>
                <c:pt idx="81">
                  <c:v>0.47500000000000014</c:v>
                </c:pt>
                <c:pt idx="82">
                  <c:v>0.48000000000000015</c:v>
                </c:pt>
                <c:pt idx="83">
                  <c:v>0.48500000000000021</c:v>
                </c:pt>
                <c:pt idx="84">
                  <c:v>0.49000000000000016</c:v>
                </c:pt>
                <c:pt idx="85">
                  <c:v>0.49500000000000016</c:v>
                </c:pt>
                <c:pt idx="86">
                  <c:v>0.5</c:v>
                </c:pt>
                <c:pt idx="87">
                  <c:v>0.505</c:v>
                </c:pt>
                <c:pt idx="88">
                  <c:v>0.51</c:v>
                </c:pt>
                <c:pt idx="89">
                  <c:v>0.51500000000000001</c:v>
                </c:pt>
                <c:pt idx="90">
                  <c:v>0.52</c:v>
                </c:pt>
                <c:pt idx="91">
                  <c:v>0.52500000000000002</c:v>
                </c:pt>
                <c:pt idx="92">
                  <c:v>0.53</c:v>
                </c:pt>
                <c:pt idx="93">
                  <c:v>0.53500000000000003</c:v>
                </c:pt>
                <c:pt idx="94">
                  <c:v>0.54</c:v>
                </c:pt>
                <c:pt idx="95">
                  <c:v>0.54500000000000004</c:v>
                </c:pt>
                <c:pt idx="96">
                  <c:v>0.55000000000000004</c:v>
                </c:pt>
                <c:pt idx="97">
                  <c:v>0.55500000000000005</c:v>
                </c:pt>
                <c:pt idx="98">
                  <c:v>0.56000000000000005</c:v>
                </c:pt>
                <c:pt idx="99">
                  <c:v>0.56499999999999995</c:v>
                </c:pt>
                <c:pt idx="100">
                  <c:v>0.56999999999999995</c:v>
                </c:pt>
                <c:pt idx="101">
                  <c:v>0.57500000000000029</c:v>
                </c:pt>
                <c:pt idx="102">
                  <c:v>0.58000000000000007</c:v>
                </c:pt>
                <c:pt idx="103">
                  <c:v>0.58499999999999996</c:v>
                </c:pt>
                <c:pt idx="104">
                  <c:v>0.59</c:v>
                </c:pt>
                <c:pt idx="105">
                  <c:v>0.59499999999999997</c:v>
                </c:pt>
                <c:pt idx="106">
                  <c:v>0.60000000000000031</c:v>
                </c:pt>
                <c:pt idx="107">
                  <c:v>0.60500000000000032</c:v>
                </c:pt>
                <c:pt idx="108">
                  <c:v>0.61000000000000032</c:v>
                </c:pt>
                <c:pt idx="109">
                  <c:v>0.61500000000000032</c:v>
                </c:pt>
                <c:pt idx="110">
                  <c:v>0.62000000000000033</c:v>
                </c:pt>
                <c:pt idx="111">
                  <c:v>0.62500000000000033</c:v>
                </c:pt>
                <c:pt idx="112">
                  <c:v>0.63000000000000034</c:v>
                </c:pt>
                <c:pt idx="113">
                  <c:v>0.63500000000000034</c:v>
                </c:pt>
                <c:pt idx="114">
                  <c:v>0.64000000000000035</c:v>
                </c:pt>
                <c:pt idx="115">
                  <c:v>0.64500000000000035</c:v>
                </c:pt>
                <c:pt idx="116">
                  <c:v>0.65000000000000036</c:v>
                </c:pt>
                <c:pt idx="117">
                  <c:v>0.65500000000000036</c:v>
                </c:pt>
                <c:pt idx="118">
                  <c:v>0.66000000000000036</c:v>
                </c:pt>
                <c:pt idx="119">
                  <c:v>0.66500000000000048</c:v>
                </c:pt>
                <c:pt idx="120">
                  <c:v>0.67000000000000048</c:v>
                </c:pt>
                <c:pt idx="121">
                  <c:v>0.6750000000000006</c:v>
                </c:pt>
                <c:pt idx="122">
                  <c:v>0.68</c:v>
                </c:pt>
                <c:pt idx="123">
                  <c:v>0.68500000000000005</c:v>
                </c:pt>
                <c:pt idx="124">
                  <c:v>0.69000000000000028</c:v>
                </c:pt>
                <c:pt idx="125">
                  <c:v>0.69499999999999995</c:v>
                </c:pt>
                <c:pt idx="126">
                  <c:v>0.70000000000000029</c:v>
                </c:pt>
                <c:pt idx="127">
                  <c:v>0.70500000000000029</c:v>
                </c:pt>
                <c:pt idx="128">
                  <c:v>0.7100000000000003</c:v>
                </c:pt>
                <c:pt idx="129">
                  <c:v>0.7150000000000003</c:v>
                </c:pt>
                <c:pt idx="130">
                  <c:v>0.72000000000000031</c:v>
                </c:pt>
                <c:pt idx="131">
                  <c:v>0.72500000000000031</c:v>
                </c:pt>
                <c:pt idx="132">
                  <c:v>0.73000000000000032</c:v>
                </c:pt>
                <c:pt idx="133">
                  <c:v>0.73500000000000032</c:v>
                </c:pt>
                <c:pt idx="134">
                  <c:v>0.74000000000000032</c:v>
                </c:pt>
                <c:pt idx="135">
                  <c:v>0.74500000000000033</c:v>
                </c:pt>
                <c:pt idx="136">
                  <c:v>0.75000000000000033</c:v>
                </c:pt>
                <c:pt idx="137">
                  <c:v>0.75500000000000034</c:v>
                </c:pt>
                <c:pt idx="138">
                  <c:v>0.76000000000000034</c:v>
                </c:pt>
                <c:pt idx="139">
                  <c:v>0.76500000000000035</c:v>
                </c:pt>
                <c:pt idx="140">
                  <c:v>0.77000000000000035</c:v>
                </c:pt>
                <c:pt idx="141">
                  <c:v>0.77500000000000036</c:v>
                </c:pt>
                <c:pt idx="142">
                  <c:v>0.78</c:v>
                </c:pt>
                <c:pt idx="143">
                  <c:v>0.78500000000000003</c:v>
                </c:pt>
                <c:pt idx="144">
                  <c:v>0.79</c:v>
                </c:pt>
                <c:pt idx="145">
                  <c:v>0.79500000000000004</c:v>
                </c:pt>
                <c:pt idx="146">
                  <c:v>0.8</c:v>
                </c:pt>
                <c:pt idx="147">
                  <c:v>0.80500000000000005</c:v>
                </c:pt>
                <c:pt idx="148">
                  <c:v>0.81</c:v>
                </c:pt>
                <c:pt idx="149">
                  <c:v>0.81499999999999995</c:v>
                </c:pt>
                <c:pt idx="150">
                  <c:v>0.82000000000000028</c:v>
                </c:pt>
                <c:pt idx="151">
                  <c:v>0.82500000000000029</c:v>
                </c:pt>
                <c:pt idx="152">
                  <c:v>0.83000000000000029</c:v>
                </c:pt>
                <c:pt idx="153">
                  <c:v>0.8350000000000003</c:v>
                </c:pt>
                <c:pt idx="154">
                  <c:v>0.8400000000000003</c:v>
                </c:pt>
                <c:pt idx="155">
                  <c:v>0.84500000000000031</c:v>
                </c:pt>
                <c:pt idx="156">
                  <c:v>0.85000000000000031</c:v>
                </c:pt>
                <c:pt idx="157">
                  <c:v>0.85500000000000032</c:v>
                </c:pt>
                <c:pt idx="158">
                  <c:v>0.86000000000000032</c:v>
                </c:pt>
                <c:pt idx="159">
                  <c:v>0.86500000000000032</c:v>
                </c:pt>
                <c:pt idx="160">
                  <c:v>0.87000000000000033</c:v>
                </c:pt>
                <c:pt idx="161">
                  <c:v>0.87500000000000033</c:v>
                </c:pt>
                <c:pt idx="162">
                  <c:v>0.88</c:v>
                </c:pt>
                <c:pt idx="163">
                  <c:v>0.88500000000000001</c:v>
                </c:pt>
                <c:pt idx="164">
                  <c:v>0.89</c:v>
                </c:pt>
                <c:pt idx="165">
                  <c:v>0.89500000000000002</c:v>
                </c:pt>
                <c:pt idx="166">
                  <c:v>0.9</c:v>
                </c:pt>
                <c:pt idx="167">
                  <c:v>0.90500000000000003</c:v>
                </c:pt>
                <c:pt idx="168">
                  <c:v>0.91</c:v>
                </c:pt>
                <c:pt idx="169">
                  <c:v>0.91500000000000004</c:v>
                </c:pt>
                <c:pt idx="170">
                  <c:v>0.92</c:v>
                </c:pt>
                <c:pt idx="171">
                  <c:v>0.92500000000000004</c:v>
                </c:pt>
                <c:pt idx="172">
                  <c:v>0.93</c:v>
                </c:pt>
                <c:pt idx="173">
                  <c:v>0.93500000000000005</c:v>
                </c:pt>
                <c:pt idx="174">
                  <c:v>0.94000000000000028</c:v>
                </c:pt>
                <c:pt idx="175">
                  <c:v>0.94499999999999995</c:v>
                </c:pt>
                <c:pt idx="176">
                  <c:v>0.95000000000000029</c:v>
                </c:pt>
                <c:pt idx="177">
                  <c:v>0.95500000000000029</c:v>
                </c:pt>
                <c:pt idx="178">
                  <c:v>0.9600000000000003</c:v>
                </c:pt>
              </c:numCache>
            </c:numRef>
          </c:xVal>
          <c:yVal>
            <c:numRef>
              <c:f>amp_twohundredbyones_Measuremen!$L$424:$L$602</c:f>
              <c:numCache>
                <c:formatCode>General</c:formatCode>
                <c:ptCount val="179"/>
                <c:pt idx="0">
                  <c:v>0.19266995999930728</c:v>
                </c:pt>
                <c:pt idx="1">
                  <c:v>0.19400620288515474</c:v>
                </c:pt>
                <c:pt idx="2">
                  <c:v>0.19482570338687907</c:v>
                </c:pt>
                <c:pt idx="3">
                  <c:v>0.19475136825111558</c:v>
                </c:pt>
                <c:pt idx="4">
                  <c:v>0.19510866917585357</c:v>
                </c:pt>
                <c:pt idx="5">
                  <c:v>0.19547593411187156</c:v>
                </c:pt>
                <c:pt idx="6">
                  <c:v>0.19463344057474391</c:v>
                </c:pt>
                <c:pt idx="7">
                  <c:v>0.19389577645181003</c:v>
                </c:pt>
                <c:pt idx="8">
                  <c:v>0.1930545204199528</c:v>
                </c:pt>
                <c:pt idx="9">
                  <c:v>0.19266385269498865</c:v>
                </c:pt>
                <c:pt idx="10">
                  <c:v>0.19308408673627475</c:v>
                </c:pt>
                <c:pt idx="11">
                  <c:v>0.19397470586209872</c:v>
                </c:pt>
                <c:pt idx="12">
                  <c:v>0.19468258162007593</c:v>
                </c:pt>
                <c:pt idx="13">
                  <c:v>0.19466404479140126</c:v>
                </c:pt>
                <c:pt idx="14">
                  <c:v>0.19809110883042044</c:v>
                </c:pt>
                <c:pt idx="15">
                  <c:v>0.19824848949791077</c:v>
                </c:pt>
                <c:pt idx="16">
                  <c:v>0.19824848949791077</c:v>
                </c:pt>
                <c:pt idx="17">
                  <c:v>0.19861287734751842</c:v>
                </c:pt>
                <c:pt idx="18">
                  <c:v>0.19831609266663142</c:v>
                </c:pt>
                <c:pt idx="19">
                  <c:v>0.19917174407552116</c:v>
                </c:pt>
                <c:pt idx="20">
                  <c:v>0.19876903607531538</c:v>
                </c:pt>
                <c:pt idx="21">
                  <c:v>0.19904831894454789</c:v>
                </c:pt>
                <c:pt idx="22">
                  <c:v>0.19880880554030136</c:v>
                </c:pt>
                <c:pt idx="23">
                  <c:v>0.19894895867113457</c:v>
                </c:pt>
                <c:pt idx="24">
                  <c:v>0.19852740530919241</c:v>
                </c:pt>
                <c:pt idx="25">
                  <c:v>0.19857589462154965</c:v>
                </c:pt>
                <c:pt idx="26">
                  <c:v>0.19857589462154965</c:v>
                </c:pt>
                <c:pt idx="27">
                  <c:v>0.19857589462154965</c:v>
                </c:pt>
                <c:pt idx="28">
                  <c:v>0.19889455083752194</c:v>
                </c:pt>
                <c:pt idx="29">
                  <c:v>0.1982930567558544</c:v>
                </c:pt>
                <c:pt idx="30">
                  <c:v>0.19822864433670834</c:v>
                </c:pt>
                <c:pt idx="31">
                  <c:v>0.19822864433670834</c:v>
                </c:pt>
                <c:pt idx="32">
                  <c:v>0.19826978068137693</c:v>
                </c:pt>
                <c:pt idx="33">
                  <c:v>0.19826978068137693</c:v>
                </c:pt>
                <c:pt idx="34">
                  <c:v>0.19826978068137693</c:v>
                </c:pt>
                <c:pt idx="35">
                  <c:v>0.19826978068137693</c:v>
                </c:pt>
                <c:pt idx="36">
                  <c:v>0.19826978068137693</c:v>
                </c:pt>
                <c:pt idx="37">
                  <c:v>0.19997459659133143</c:v>
                </c:pt>
                <c:pt idx="38">
                  <c:v>0.19997459659133143</c:v>
                </c:pt>
                <c:pt idx="39">
                  <c:v>0.19960816909039705</c:v>
                </c:pt>
                <c:pt idx="40">
                  <c:v>0.19960816909039705</c:v>
                </c:pt>
                <c:pt idx="41">
                  <c:v>0.19960816909039705</c:v>
                </c:pt>
                <c:pt idx="42">
                  <c:v>0.19960816909039705</c:v>
                </c:pt>
                <c:pt idx="43">
                  <c:v>0.19960816909039705</c:v>
                </c:pt>
                <c:pt idx="44">
                  <c:v>0.199410730690495</c:v>
                </c:pt>
                <c:pt idx="45">
                  <c:v>0.199410730690495</c:v>
                </c:pt>
                <c:pt idx="46">
                  <c:v>0.199410730690495</c:v>
                </c:pt>
                <c:pt idx="47">
                  <c:v>0.199410730690495</c:v>
                </c:pt>
                <c:pt idx="48">
                  <c:v>0.199410730690495</c:v>
                </c:pt>
                <c:pt idx="49">
                  <c:v>0.199410730690495</c:v>
                </c:pt>
                <c:pt idx="50">
                  <c:v>0.19924185281994017</c:v>
                </c:pt>
                <c:pt idx="51">
                  <c:v>0.19924185281994017</c:v>
                </c:pt>
                <c:pt idx="52">
                  <c:v>0.19924185281994017</c:v>
                </c:pt>
                <c:pt idx="53">
                  <c:v>0.19958677196192179</c:v>
                </c:pt>
                <c:pt idx="54">
                  <c:v>0.2017509195256604</c:v>
                </c:pt>
                <c:pt idx="55">
                  <c:v>0.2017509195256604</c:v>
                </c:pt>
                <c:pt idx="56">
                  <c:v>0.2017509195256604</c:v>
                </c:pt>
                <c:pt idx="57">
                  <c:v>0.2017509195256604</c:v>
                </c:pt>
                <c:pt idx="58">
                  <c:v>0.2017509195256604</c:v>
                </c:pt>
                <c:pt idx="59">
                  <c:v>0.2017509195256604</c:v>
                </c:pt>
                <c:pt idx="60">
                  <c:v>0.20201298398617476</c:v>
                </c:pt>
                <c:pt idx="61">
                  <c:v>0.20201298398617476</c:v>
                </c:pt>
                <c:pt idx="62">
                  <c:v>0.20201298398617476</c:v>
                </c:pt>
                <c:pt idx="63">
                  <c:v>0.20201298398617476</c:v>
                </c:pt>
                <c:pt idx="64">
                  <c:v>0.20201298398617476</c:v>
                </c:pt>
                <c:pt idx="65">
                  <c:v>0.20201298398617476</c:v>
                </c:pt>
                <c:pt idx="66">
                  <c:v>0.20201298398617476</c:v>
                </c:pt>
                <c:pt idx="67">
                  <c:v>0.20201298398617476</c:v>
                </c:pt>
                <c:pt idx="68">
                  <c:v>0.20201298398617476</c:v>
                </c:pt>
                <c:pt idx="69">
                  <c:v>0.20201298398617476</c:v>
                </c:pt>
                <c:pt idx="70">
                  <c:v>0.20201298398617476</c:v>
                </c:pt>
                <c:pt idx="71">
                  <c:v>0.20201298398617476</c:v>
                </c:pt>
                <c:pt idx="72">
                  <c:v>0.20201298398617476</c:v>
                </c:pt>
                <c:pt idx="73">
                  <c:v>0.20201298398617476</c:v>
                </c:pt>
                <c:pt idx="74">
                  <c:v>0.20201298398617476</c:v>
                </c:pt>
                <c:pt idx="75">
                  <c:v>0.20201298398617476</c:v>
                </c:pt>
                <c:pt idx="76">
                  <c:v>0.20201298398617476</c:v>
                </c:pt>
                <c:pt idx="77">
                  <c:v>0.20201298398617476</c:v>
                </c:pt>
                <c:pt idx="78">
                  <c:v>0.20201298398617476</c:v>
                </c:pt>
                <c:pt idx="79">
                  <c:v>0.20201298398617476</c:v>
                </c:pt>
                <c:pt idx="80">
                  <c:v>0.20201298398617476</c:v>
                </c:pt>
                <c:pt idx="81">
                  <c:v>0.20201298398617476</c:v>
                </c:pt>
                <c:pt idx="82">
                  <c:v>0.20201298398617476</c:v>
                </c:pt>
                <c:pt idx="83">
                  <c:v>0.20201298398617476</c:v>
                </c:pt>
                <c:pt idx="84">
                  <c:v>0.20201298398617476</c:v>
                </c:pt>
                <c:pt idx="85">
                  <c:v>0.20201298398617476</c:v>
                </c:pt>
                <c:pt idx="86">
                  <c:v>0.20201298398617476</c:v>
                </c:pt>
                <c:pt idx="87">
                  <c:v>0.2018722164347177</c:v>
                </c:pt>
                <c:pt idx="88">
                  <c:v>0.2018722164347177</c:v>
                </c:pt>
                <c:pt idx="89">
                  <c:v>0.2018722164347177</c:v>
                </c:pt>
                <c:pt idx="90">
                  <c:v>0.2018722164347177</c:v>
                </c:pt>
                <c:pt idx="91">
                  <c:v>0.2018722164347177</c:v>
                </c:pt>
                <c:pt idx="92">
                  <c:v>0.2018722164347177</c:v>
                </c:pt>
                <c:pt idx="93">
                  <c:v>0.2018722164347177</c:v>
                </c:pt>
                <c:pt idx="94">
                  <c:v>0.2018722164347177</c:v>
                </c:pt>
                <c:pt idx="95">
                  <c:v>0.2018722164347177</c:v>
                </c:pt>
                <c:pt idx="96">
                  <c:v>0.2018722164347177</c:v>
                </c:pt>
                <c:pt idx="97">
                  <c:v>0.2018722164347177</c:v>
                </c:pt>
                <c:pt idx="98">
                  <c:v>0.2018722164347177</c:v>
                </c:pt>
                <c:pt idx="99">
                  <c:v>0.2018722164347177</c:v>
                </c:pt>
                <c:pt idx="100">
                  <c:v>0.2018722164347177</c:v>
                </c:pt>
                <c:pt idx="101">
                  <c:v>0.2018722164347177</c:v>
                </c:pt>
                <c:pt idx="102">
                  <c:v>0.2018722164347177</c:v>
                </c:pt>
                <c:pt idx="103">
                  <c:v>0.2018722164347177</c:v>
                </c:pt>
                <c:pt idx="104">
                  <c:v>0.2018722164347177</c:v>
                </c:pt>
                <c:pt idx="105">
                  <c:v>0.2018722164347177</c:v>
                </c:pt>
                <c:pt idx="106">
                  <c:v>0.2018722164347177</c:v>
                </c:pt>
                <c:pt idx="107">
                  <c:v>0.2018722164347177</c:v>
                </c:pt>
                <c:pt idx="108">
                  <c:v>0.2018722164347177</c:v>
                </c:pt>
                <c:pt idx="109">
                  <c:v>0.2018722164347177</c:v>
                </c:pt>
                <c:pt idx="110">
                  <c:v>0.2018722164347177</c:v>
                </c:pt>
                <c:pt idx="111">
                  <c:v>0.2018722164347177</c:v>
                </c:pt>
                <c:pt idx="112">
                  <c:v>0.2018722164347177</c:v>
                </c:pt>
                <c:pt idx="113">
                  <c:v>0.2018722164347177</c:v>
                </c:pt>
                <c:pt idx="114">
                  <c:v>0.2018722164347177</c:v>
                </c:pt>
                <c:pt idx="115">
                  <c:v>0.2018722164347177</c:v>
                </c:pt>
                <c:pt idx="116">
                  <c:v>0.2018722164347177</c:v>
                </c:pt>
                <c:pt idx="117">
                  <c:v>0.2018722164347177</c:v>
                </c:pt>
                <c:pt idx="118">
                  <c:v>0.2018722164347177</c:v>
                </c:pt>
                <c:pt idx="119">
                  <c:v>0.2018722164347177</c:v>
                </c:pt>
                <c:pt idx="120">
                  <c:v>0.2018722164347177</c:v>
                </c:pt>
                <c:pt idx="121">
                  <c:v>0.2018722164347177</c:v>
                </c:pt>
                <c:pt idx="122">
                  <c:v>0.2018722164347177</c:v>
                </c:pt>
                <c:pt idx="123">
                  <c:v>0.2018722164347177</c:v>
                </c:pt>
                <c:pt idx="124">
                  <c:v>0.2018722164347177</c:v>
                </c:pt>
                <c:pt idx="125">
                  <c:v>0.2018722164347177</c:v>
                </c:pt>
                <c:pt idx="126">
                  <c:v>0.2018722164347177</c:v>
                </c:pt>
                <c:pt idx="127">
                  <c:v>0.2018722164347177</c:v>
                </c:pt>
                <c:pt idx="128">
                  <c:v>0.2018722164347177</c:v>
                </c:pt>
                <c:pt idx="129">
                  <c:v>0.2018722164347177</c:v>
                </c:pt>
                <c:pt idx="130">
                  <c:v>0.2018722164347177</c:v>
                </c:pt>
                <c:pt idx="131">
                  <c:v>0.2018722164347177</c:v>
                </c:pt>
                <c:pt idx="132">
                  <c:v>0.2018722164347177</c:v>
                </c:pt>
                <c:pt idx="133">
                  <c:v>0.2018722164347177</c:v>
                </c:pt>
                <c:pt idx="134">
                  <c:v>0.2018722164347177</c:v>
                </c:pt>
                <c:pt idx="135">
                  <c:v>0.2018722164347177</c:v>
                </c:pt>
                <c:pt idx="136">
                  <c:v>0.2018722164347177</c:v>
                </c:pt>
                <c:pt idx="137">
                  <c:v>0.2018722164347177</c:v>
                </c:pt>
                <c:pt idx="138">
                  <c:v>0.2018722164347177</c:v>
                </c:pt>
                <c:pt idx="139">
                  <c:v>0.2018722164347177</c:v>
                </c:pt>
                <c:pt idx="140">
                  <c:v>0.2018722164347177</c:v>
                </c:pt>
                <c:pt idx="141">
                  <c:v>0.2018722164347177</c:v>
                </c:pt>
                <c:pt idx="142">
                  <c:v>0.2018722164347177</c:v>
                </c:pt>
                <c:pt idx="143">
                  <c:v>0.2018722164347177</c:v>
                </c:pt>
                <c:pt idx="144">
                  <c:v>0.2018722164347177</c:v>
                </c:pt>
                <c:pt idx="145">
                  <c:v>0.2018722164347177</c:v>
                </c:pt>
                <c:pt idx="146">
                  <c:v>0.2018722164347177</c:v>
                </c:pt>
                <c:pt idx="147">
                  <c:v>0.2018722164347177</c:v>
                </c:pt>
                <c:pt idx="148">
                  <c:v>0.2018722164347177</c:v>
                </c:pt>
                <c:pt idx="149">
                  <c:v>0.2018722164347177</c:v>
                </c:pt>
                <c:pt idx="150">
                  <c:v>0.2018722164347177</c:v>
                </c:pt>
                <c:pt idx="151">
                  <c:v>0.2018722164347177</c:v>
                </c:pt>
                <c:pt idx="152">
                  <c:v>0.2018722164347177</c:v>
                </c:pt>
                <c:pt idx="153">
                  <c:v>0.2018722164347177</c:v>
                </c:pt>
                <c:pt idx="154">
                  <c:v>0.2018722164347177</c:v>
                </c:pt>
                <c:pt idx="155">
                  <c:v>0.2018722164347177</c:v>
                </c:pt>
                <c:pt idx="156">
                  <c:v>0.2018722164347177</c:v>
                </c:pt>
                <c:pt idx="157">
                  <c:v>0.2018722164347177</c:v>
                </c:pt>
                <c:pt idx="158">
                  <c:v>0.2018722164347177</c:v>
                </c:pt>
                <c:pt idx="159">
                  <c:v>0.2018722164347177</c:v>
                </c:pt>
                <c:pt idx="160">
                  <c:v>0.2018722164347177</c:v>
                </c:pt>
                <c:pt idx="161">
                  <c:v>0.2018722164347177</c:v>
                </c:pt>
                <c:pt idx="162">
                  <c:v>0.2018722164347177</c:v>
                </c:pt>
                <c:pt idx="163">
                  <c:v>0.2018722164347177</c:v>
                </c:pt>
                <c:pt idx="164">
                  <c:v>0.2018722164347177</c:v>
                </c:pt>
                <c:pt idx="165">
                  <c:v>0.2018722164347177</c:v>
                </c:pt>
                <c:pt idx="166">
                  <c:v>0.2018722164347177</c:v>
                </c:pt>
                <c:pt idx="167">
                  <c:v>0.2018722164347177</c:v>
                </c:pt>
                <c:pt idx="168">
                  <c:v>0.2018722164347177</c:v>
                </c:pt>
                <c:pt idx="169">
                  <c:v>0.2018722164347177</c:v>
                </c:pt>
                <c:pt idx="170">
                  <c:v>0.2018722164347177</c:v>
                </c:pt>
                <c:pt idx="171">
                  <c:v>0.2018722164347177</c:v>
                </c:pt>
                <c:pt idx="172">
                  <c:v>0.2018722164347177</c:v>
                </c:pt>
                <c:pt idx="173">
                  <c:v>0.2018722164347177</c:v>
                </c:pt>
                <c:pt idx="174">
                  <c:v>0.2018722164347177</c:v>
                </c:pt>
                <c:pt idx="175">
                  <c:v>0.2018722164347177</c:v>
                </c:pt>
                <c:pt idx="176">
                  <c:v>0.2018722164347177</c:v>
                </c:pt>
                <c:pt idx="177">
                  <c:v>0.2018722164347177</c:v>
                </c:pt>
                <c:pt idx="178">
                  <c:v>0.2018722164347177</c:v>
                </c:pt>
              </c:numCache>
            </c:numRef>
          </c:yVal>
          <c:smooth val="0"/>
        </c:ser>
        <c:ser>
          <c:idx val="2"/>
          <c:order val="2"/>
          <c:tx>
            <c:v>Beta from Model</c:v>
          </c:tx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5.0000000000000027E-3</c:v>
              </c:pt>
              <c:pt idx="1">
                <c:v>1</c:v>
              </c:pt>
            </c:numLit>
          </c:xVal>
          <c:yVal>
            <c:numRef>
              <c:f>amp_twohundredbyones_Measuremen!$V$416:$W$416</c:f>
              <c:numCache>
                <c:formatCode>General</c:formatCode>
                <c:ptCount val="2"/>
                <c:pt idx="0">
                  <c:v>0.20430960837321138</c:v>
                </c:pt>
                <c:pt idx="1">
                  <c:v>0.20430960837321138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985088"/>
        <c:axId val="100999552"/>
      </c:scatterChart>
      <c:valAx>
        <c:axId val="100985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Beta-beating Threshold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0999552"/>
        <c:crosses val="autoZero"/>
        <c:crossBetween val="midCat"/>
      </c:valAx>
      <c:valAx>
        <c:axId val="100999552"/>
        <c:scaling>
          <c:orientation val="minMax"/>
          <c:min val="0.1900000000000000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sqrt2J Rel Error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0985088"/>
        <c:crosses val="autoZero"/>
        <c:crossBetween val="midCat"/>
        <c:majorUnit val="1.0000000000000005E-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Beta From Amplitude- Horiz. Plane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&gt;1/3 BPM Rej</c:v>
          </c:tx>
          <c:spPr>
            <a:ln w="28575">
              <a:noFill/>
            </a:ln>
          </c:spPr>
          <c:xVal>
            <c:numRef>
              <c:f>amp_twohundredbyones_Measuremen!$D$614:$D$622</c:f>
              <c:numCache>
                <c:formatCode>General</c:formatCode>
                <c:ptCount val="9"/>
                <c:pt idx="0">
                  <c:v>5.0000000000000027E-3</c:v>
                </c:pt>
                <c:pt idx="1">
                  <c:v>1.0000000000000005E-2</c:v>
                </c:pt>
                <c:pt idx="2">
                  <c:v>1.4999999999999998E-2</c:v>
                </c:pt>
                <c:pt idx="3">
                  <c:v>2.0000000000000011E-2</c:v>
                </c:pt>
                <c:pt idx="4">
                  <c:v>2.5000000000000001E-2</c:v>
                </c:pt>
                <c:pt idx="5">
                  <c:v>3.0000000000000002E-2</c:v>
                </c:pt>
                <c:pt idx="6">
                  <c:v>3.500000000000001E-2</c:v>
                </c:pt>
                <c:pt idx="7">
                  <c:v>4.0000000000000022E-2</c:v>
                </c:pt>
                <c:pt idx="8">
                  <c:v>4.5000000000000012E-2</c:v>
                </c:pt>
              </c:numCache>
            </c:numRef>
          </c:xVal>
          <c:yVal>
            <c:numRef>
              <c:f>amp_twohundredbyones_Measuremen!$E$614:$E$622</c:f>
              <c:numCache>
                <c:formatCode>General</c:formatCode>
                <c:ptCount val="9"/>
                <c:pt idx="0">
                  <c:v>2.7923664568896091E-2</c:v>
                </c:pt>
                <c:pt idx="1">
                  <c:v>2.4645380321547419E-2</c:v>
                </c:pt>
                <c:pt idx="2">
                  <c:v>2.5522388333709251E-2</c:v>
                </c:pt>
                <c:pt idx="3">
                  <c:v>2.5090285149422489E-2</c:v>
                </c:pt>
                <c:pt idx="4">
                  <c:v>2.5284541329187331E-2</c:v>
                </c:pt>
                <c:pt idx="5">
                  <c:v>2.5662484008442274E-2</c:v>
                </c:pt>
                <c:pt idx="6">
                  <c:v>2.5386962782110223E-2</c:v>
                </c:pt>
                <c:pt idx="7">
                  <c:v>2.5315667077304017E-2</c:v>
                </c:pt>
                <c:pt idx="8">
                  <c:v>2.4719060120285376E-2</c:v>
                </c:pt>
              </c:numCache>
            </c:numRef>
          </c:yVal>
          <c:smooth val="0"/>
        </c:ser>
        <c:ser>
          <c:idx val="1"/>
          <c:order val="1"/>
          <c:tx>
            <c:v>&lt;1/3 BPM Rej</c:v>
          </c:tx>
          <c:spPr>
            <a:ln w="28575">
              <a:noFill/>
            </a:ln>
          </c:spPr>
          <c:marker>
            <c:symbol val="circle"/>
            <c:size val="4"/>
          </c:marker>
          <c:xVal>
            <c:numRef>
              <c:f>amp_twohundredbyones_Measuremen!$D$623:$D$813</c:f>
              <c:numCache>
                <c:formatCode>General</c:formatCode>
                <c:ptCount val="191"/>
                <c:pt idx="0">
                  <c:v>0.05</c:v>
                </c:pt>
                <c:pt idx="1">
                  <c:v>5.5000000000000014E-2</c:v>
                </c:pt>
                <c:pt idx="2">
                  <c:v>6.0000000000000026E-2</c:v>
                </c:pt>
                <c:pt idx="3">
                  <c:v>6.5000000000000002E-2</c:v>
                </c:pt>
                <c:pt idx="4">
                  <c:v>7.0000000000000021E-2</c:v>
                </c:pt>
                <c:pt idx="5">
                  <c:v>7.5000000000000011E-2</c:v>
                </c:pt>
                <c:pt idx="6">
                  <c:v>8.0000000000000043E-2</c:v>
                </c:pt>
                <c:pt idx="7">
                  <c:v>8.5000000000000006E-2</c:v>
                </c:pt>
                <c:pt idx="8">
                  <c:v>9.0000000000000024E-2</c:v>
                </c:pt>
                <c:pt idx="9">
                  <c:v>9.5000000000000043E-2</c:v>
                </c:pt>
                <c:pt idx="10">
                  <c:v>0.1</c:v>
                </c:pt>
                <c:pt idx="11">
                  <c:v>0.10500000000000002</c:v>
                </c:pt>
                <c:pt idx="12">
                  <c:v>0.11</c:v>
                </c:pt>
                <c:pt idx="13">
                  <c:v>0.115</c:v>
                </c:pt>
                <c:pt idx="14">
                  <c:v>0.12000000000000002</c:v>
                </c:pt>
                <c:pt idx="15">
                  <c:v>0.125</c:v>
                </c:pt>
                <c:pt idx="16">
                  <c:v>0.13</c:v>
                </c:pt>
                <c:pt idx="17">
                  <c:v>0.13500000000000001</c:v>
                </c:pt>
                <c:pt idx="18">
                  <c:v>0.14000000000000001</c:v>
                </c:pt>
                <c:pt idx="19">
                  <c:v>0.14500000000000007</c:v>
                </c:pt>
                <c:pt idx="20">
                  <c:v>0.15000000000000008</c:v>
                </c:pt>
                <c:pt idx="21">
                  <c:v>0.15500000000000008</c:v>
                </c:pt>
                <c:pt idx="22">
                  <c:v>0.16</c:v>
                </c:pt>
                <c:pt idx="23">
                  <c:v>0.16500000000000001</c:v>
                </c:pt>
                <c:pt idx="24">
                  <c:v>0.17</c:v>
                </c:pt>
                <c:pt idx="25">
                  <c:v>0.17500000000000004</c:v>
                </c:pt>
                <c:pt idx="26">
                  <c:v>0.18000000000000008</c:v>
                </c:pt>
                <c:pt idx="27">
                  <c:v>0.18500000000000008</c:v>
                </c:pt>
                <c:pt idx="28">
                  <c:v>0.19</c:v>
                </c:pt>
                <c:pt idx="29">
                  <c:v>0.19500000000000001</c:v>
                </c:pt>
                <c:pt idx="30">
                  <c:v>0.2</c:v>
                </c:pt>
                <c:pt idx="31">
                  <c:v>0.20500000000000004</c:v>
                </c:pt>
                <c:pt idx="32">
                  <c:v>0.21000000000000008</c:v>
                </c:pt>
                <c:pt idx="33">
                  <c:v>0.21500000000000008</c:v>
                </c:pt>
                <c:pt idx="34">
                  <c:v>0.22</c:v>
                </c:pt>
                <c:pt idx="35">
                  <c:v>0.22500000000000001</c:v>
                </c:pt>
                <c:pt idx="36">
                  <c:v>0.23</c:v>
                </c:pt>
                <c:pt idx="37">
                  <c:v>0.23500000000000001</c:v>
                </c:pt>
                <c:pt idx="38">
                  <c:v>0.24000000000000007</c:v>
                </c:pt>
                <c:pt idx="39">
                  <c:v>0.24500000000000008</c:v>
                </c:pt>
                <c:pt idx="40">
                  <c:v>0.25</c:v>
                </c:pt>
                <c:pt idx="41">
                  <c:v>0.255</c:v>
                </c:pt>
                <c:pt idx="42">
                  <c:v>0.26</c:v>
                </c:pt>
                <c:pt idx="43">
                  <c:v>0.26500000000000001</c:v>
                </c:pt>
                <c:pt idx="44">
                  <c:v>0.27</c:v>
                </c:pt>
                <c:pt idx="45">
                  <c:v>0.27500000000000002</c:v>
                </c:pt>
                <c:pt idx="46">
                  <c:v>0.28000000000000008</c:v>
                </c:pt>
                <c:pt idx="47">
                  <c:v>0.28500000000000014</c:v>
                </c:pt>
                <c:pt idx="48">
                  <c:v>0.29000000000000015</c:v>
                </c:pt>
                <c:pt idx="49">
                  <c:v>0.29500000000000015</c:v>
                </c:pt>
                <c:pt idx="50">
                  <c:v>0.30000000000000016</c:v>
                </c:pt>
                <c:pt idx="51">
                  <c:v>0.30500000000000022</c:v>
                </c:pt>
                <c:pt idx="52">
                  <c:v>0.31000000000000016</c:v>
                </c:pt>
                <c:pt idx="53">
                  <c:v>0.31500000000000017</c:v>
                </c:pt>
                <c:pt idx="54">
                  <c:v>0.32000000000000017</c:v>
                </c:pt>
                <c:pt idx="55">
                  <c:v>0.32500000000000018</c:v>
                </c:pt>
                <c:pt idx="56">
                  <c:v>0.33000000000000024</c:v>
                </c:pt>
                <c:pt idx="57">
                  <c:v>0.33500000000000024</c:v>
                </c:pt>
                <c:pt idx="58">
                  <c:v>0.34</c:v>
                </c:pt>
                <c:pt idx="59">
                  <c:v>0.34500000000000008</c:v>
                </c:pt>
                <c:pt idx="60">
                  <c:v>0.35000000000000014</c:v>
                </c:pt>
                <c:pt idx="61">
                  <c:v>0.35500000000000015</c:v>
                </c:pt>
                <c:pt idx="62">
                  <c:v>0.36000000000000015</c:v>
                </c:pt>
                <c:pt idx="63">
                  <c:v>0.36500000000000021</c:v>
                </c:pt>
                <c:pt idx="64">
                  <c:v>0.37000000000000016</c:v>
                </c:pt>
                <c:pt idx="65">
                  <c:v>0.37500000000000017</c:v>
                </c:pt>
                <c:pt idx="66">
                  <c:v>0.38000000000000017</c:v>
                </c:pt>
                <c:pt idx="67">
                  <c:v>0.38500000000000018</c:v>
                </c:pt>
                <c:pt idx="68">
                  <c:v>0.39000000000000018</c:v>
                </c:pt>
                <c:pt idx="69">
                  <c:v>0.39500000000000024</c:v>
                </c:pt>
                <c:pt idx="70">
                  <c:v>0.4</c:v>
                </c:pt>
                <c:pt idx="71">
                  <c:v>0.40500000000000008</c:v>
                </c:pt>
                <c:pt idx="72">
                  <c:v>0.41000000000000014</c:v>
                </c:pt>
                <c:pt idx="73">
                  <c:v>0.41500000000000015</c:v>
                </c:pt>
                <c:pt idx="74">
                  <c:v>0.42000000000000015</c:v>
                </c:pt>
                <c:pt idx="75">
                  <c:v>0.42500000000000021</c:v>
                </c:pt>
                <c:pt idx="76">
                  <c:v>0.43000000000000016</c:v>
                </c:pt>
                <c:pt idx="77">
                  <c:v>0.43500000000000016</c:v>
                </c:pt>
                <c:pt idx="78">
                  <c:v>0.44</c:v>
                </c:pt>
                <c:pt idx="79">
                  <c:v>0.44500000000000001</c:v>
                </c:pt>
                <c:pt idx="80">
                  <c:v>0.45</c:v>
                </c:pt>
                <c:pt idx="81">
                  <c:v>0.45500000000000002</c:v>
                </c:pt>
                <c:pt idx="82">
                  <c:v>0.46</c:v>
                </c:pt>
                <c:pt idx="83">
                  <c:v>0.46500000000000002</c:v>
                </c:pt>
                <c:pt idx="84">
                  <c:v>0.47000000000000008</c:v>
                </c:pt>
                <c:pt idx="85">
                  <c:v>0.47500000000000014</c:v>
                </c:pt>
                <c:pt idx="86">
                  <c:v>0.48000000000000015</c:v>
                </c:pt>
                <c:pt idx="87">
                  <c:v>0.48500000000000021</c:v>
                </c:pt>
                <c:pt idx="88">
                  <c:v>0.49000000000000016</c:v>
                </c:pt>
                <c:pt idx="89">
                  <c:v>0.49500000000000016</c:v>
                </c:pt>
                <c:pt idx="90">
                  <c:v>0.5</c:v>
                </c:pt>
                <c:pt idx="91">
                  <c:v>0.505</c:v>
                </c:pt>
                <c:pt idx="92">
                  <c:v>0.51</c:v>
                </c:pt>
                <c:pt idx="93">
                  <c:v>0.51500000000000001</c:v>
                </c:pt>
                <c:pt idx="94">
                  <c:v>0.52</c:v>
                </c:pt>
                <c:pt idx="95">
                  <c:v>0.52500000000000002</c:v>
                </c:pt>
                <c:pt idx="96">
                  <c:v>0.53</c:v>
                </c:pt>
                <c:pt idx="97">
                  <c:v>0.53500000000000003</c:v>
                </c:pt>
                <c:pt idx="98">
                  <c:v>0.54</c:v>
                </c:pt>
                <c:pt idx="99">
                  <c:v>0.54500000000000004</c:v>
                </c:pt>
                <c:pt idx="100">
                  <c:v>0.55000000000000004</c:v>
                </c:pt>
                <c:pt idx="101">
                  <c:v>0.55500000000000005</c:v>
                </c:pt>
                <c:pt idx="102">
                  <c:v>0.56000000000000005</c:v>
                </c:pt>
                <c:pt idx="103">
                  <c:v>0.56499999999999995</c:v>
                </c:pt>
                <c:pt idx="104">
                  <c:v>0.56999999999999995</c:v>
                </c:pt>
                <c:pt idx="105">
                  <c:v>0.57500000000000029</c:v>
                </c:pt>
                <c:pt idx="106">
                  <c:v>0.58000000000000007</c:v>
                </c:pt>
                <c:pt idx="107">
                  <c:v>0.58499999999999996</c:v>
                </c:pt>
                <c:pt idx="108">
                  <c:v>0.59</c:v>
                </c:pt>
                <c:pt idx="109">
                  <c:v>0.59499999999999997</c:v>
                </c:pt>
                <c:pt idx="110">
                  <c:v>0.60000000000000031</c:v>
                </c:pt>
                <c:pt idx="111">
                  <c:v>0.60500000000000032</c:v>
                </c:pt>
                <c:pt idx="112">
                  <c:v>0.61000000000000032</c:v>
                </c:pt>
                <c:pt idx="113">
                  <c:v>0.61500000000000032</c:v>
                </c:pt>
                <c:pt idx="114">
                  <c:v>0.62000000000000033</c:v>
                </c:pt>
                <c:pt idx="115">
                  <c:v>0.62500000000000033</c:v>
                </c:pt>
                <c:pt idx="116">
                  <c:v>0.63000000000000034</c:v>
                </c:pt>
                <c:pt idx="117">
                  <c:v>0.63500000000000034</c:v>
                </c:pt>
                <c:pt idx="118">
                  <c:v>0.64000000000000035</c:v>
                </c:pt>
                <c:pt idx="119">
                  <c:v>0.64500000000000035</c:v>
                </c:pt>
                <c:pt idx="120">
                  <c:v>0.65000000000000036</c:v>
                </c:pt>
                <c:pt idx="121">
                  <c:v>0.65500000000000036</c:v>
                </c:pt>
                <c:pt idx="122">
                  <c:v>0.66000000000000036</c:v>
                </c:pt>
                <c:pt idx="123">
                  <c:v>0.66500000000000048</c:v>
                </c:pt>
                <c:pt idx="124">
                  <c:v>0.67000000000000048</c:v>
                </c:pt>
                <c:pt idx="125">
                  <c:v>0.6750000000000006</c:v>
                </c:pt>
                <c:pt idx="126">
                  <c:v>0.68</c:v>
                </c:pt>
                <c:pt idx="127">
                  <c:v>0.68500000000000005</c:v>
                </c:pt>
                <c:pt idx="128">
                  <c:v>0.69000000000000028</c:v>
                </c:pt>
                <c:pt idx="129">
                  <c:v>0.69499999999999995</c:v>
                </c:pt>
                <c:pt idx="130">
                  <c:v>0.70000000000000029</c:v>
                </c:pt>
                <c:pt idx="131">
                  <c:v>0.70500000000000029</c:v>
                </c:pt>
                <c:pt idx="132">
                  <c:v>0.7100000000000003</c:v>
                </c:pt>
                <c:pt idx="133">
                  <c:v>0.7150000000000003</c:v>
                </c:pt>
                <c:pt idx="134">
                  <c:v>0.72000000000000031</c:v>
                </c:pt>
                <c:pt idx="135">
                  <c:v>0.72500000000000031</c:v>
                </c:pt>
                <c:pt idx="136">
                  <c:v>0.73000000000000032</c:v>
                </c:pt>
                <c:pt idx="137">
                  <c:v>0.73500000000000032</c:v>
                </c:pt>
                <c:pt idx="138">
                  <c:v>0.74000000000000032</c:v>
                </c:pt>
                <c:pt idx="139">
                  <c:v>0.74500000000000033</c:v>
                </c:pt>
                <c:pt idx="140">
                  <c:v>0.75000000000000033</c:v>
                </c:pt>
                <c:pt idx="141">
                  <c:v>0.75500000000000034</c:v>
                </c:pt>
                <c:pt idx="142">
                  <c:v>0.76000000000000034</c:v>
                </c:pt>
                <c:pt idx="143">
                  <c:v>0.76500000000000035</c:v>
                </c:pt>
                <c:pt idx="144">
                  <c:v>0.77000000000000035</c:v>
                </c:pt>
                <c:pt idx="145">
                  <c:v>0.77500000000000036</c:v>
                </c:pt>
                <c:pt idx="146">
                  <c:v>0.78</c:v>
                </c:pt>
                <c:pt idx="147">
                  <c:v>0.78500000000000003</c:v>
                </c:pt>
                <c:pt idx="148">
                  <c:v>0.79</c:v>
                </c:pt>
                <c:pt idx="149">
                  <c:v>0.79500000000000004</c:v>
                </c:pt>
                <c:pt idx="150">
                  <c:v>0.8</c:v>
                </c:pt>
                <c:pt idx="151">
                  <c:v>0.80500000000000005</c:v>
                </c:pt>
                <c:pt idx="152">
                  <c:v>0.81</c:v>
                </c:pt>
                <c:pt idx="153">
                  <c:v>0.81499999999999995</c:v>
                </c:pt>
                <c:pt idx="154">
                  <c:v>0.82000000000000028</c:v>
                </c:pt>
                <c:pt idx="155">
                  <c:v>0.82500000000000029</c:v>
                </c:pt>
                <c:pt idx="156">
                  <c:v>0.83000000000000029</c:v>
                </c:pt>
                <c:pt idx="157">
                  <c:v>0.8350000000000003</c:v>
                </c:pt>
                <c:pt idx="158">
                  <c:v>0.8400000000000003</c:v>
                </c:pt>
                <c:pt idx="159">
                  <c:v>0.84500000000000031</c:v>
                </c:pt>
                <c:pt idx="160">
                  <c:v>0.85000000000000031</c:v>
                </c:pt>
                <c:pt idx="161">
                  <c:v>0.85500000000000032</c:v>
                </c:pt>
                <c:pt idx="162">
                  <c:v>0.86000000000000032</c:v>
                </c:pt>
                <c:pt idx="163">
                  <c:v>0.86500000000000032</c:v>
                </c:pt>
                <c:pt idx="164">
                  <c:v>0.87000000000000033</c:v>
                </c:pt>
                <c:pt idx="165">
                  <c:v>0.87500000000000033</c:v>
                </c:pt>
                <c:pt idx="166">
                  <c:v>0.88</c:v>
                </c:pt>
                <c:pt idx="167">
                  <c:v>0.88500000000000001</c:v>
                </c:pt>
                <c:pt idx="168">
                  <c:v>0.89</c:v>
                </c:pt>
                <c:pt idx="169">
                  <c:v>0.89500000000000002</c:v>
                </c:pt>
                <c:pt idx="170">
                  <c:v>0.9</c:v>
                </c:pt>
                <c:pt idx="171">
                  <c:v>0.90500000000000003</c:v>
                </c:pt>
                <c:pt idx="172">
                  <c:v>0.91</c:v>
                </c:pt>
                <c:pt idx="173">
                  <c:v>0.91500000000000004</c:v>
                </c:pt>
                <c:pt idx="174">
                  <c:v>0.92</c:v>
                </c:pt>
                <c:pt idx="175">
                  <c:v>0.92500000000000004</c:v>
                </c:pt>
                <c:pt idx="176">
                  <c:v>0.93</c:v>
                </c:pt>
                <c:pt idx="177">
                  <c:v>0.93500000000000005</c:v>
                </c:pt>
                <c:pt idx="178">
                  <c:v>0.94000000000000028</c:v>
                </c:pt>
                <c:pt idx="179">
                  <c:v>0.94499999999999995</c:v>
                </c:pt>
                <c:pt idx="180">
                  <c:v>0.95000000000000029</c:v>
                </c:pt>
                <c:pt idx="181">
                  <c:v>0.95500000000000029</c:v>
                </c:pt>
                <c:pt idx="182">
                  <c:v>0.9600000000000003</c:v>
                </c:pt>
                <c:pt idx="183">
                  <c:v>0.9650000000000003</c:v>
                </c:pt>
                <c:pt idx="184">
                  <c:v>0.97000000000000031</c:v>
                </c:pt>
                <c:pt idx="185">
                  <c:v>0.97500000000000031</c:v>
                </c:pt>
                <c:pt idx="186">
                  <c:v>0.98</c:v>
                </c:pt>
                <c:pt idx="187">
                  <c:v>0.98499999999999999</c:v>
                </c:pt>
                <c:pt idx="188">
                  <c:v>0.99</c:v>
                </c:pt>
                <c:pt idx="189">
                  <c:v>0.995</c:v>
                </c:pt>
                <c:pt idx="190">
                  <c:v>1</c:v>
                </c:pt>
              </c:numCache>
            </c:numRef>
          </c:xVal>
          <c:yVal>
            <c:numRef>
              <c:f>amp_twohundredbyones_Measuremen!$E$623:$E$813</c:f>
              <c:numCache>
                <c:formatCode>General</c:formatCode>
                <c:ptCount val="191"/>
                <c:pt idx="0">
                  <c:v>2.4787642224330476E-2</c:v>
                </c:pt>
                <c:pt idx="1">
                  <c:v>5.5394923586010662E-2</c:v>
                </c:pt>
                <c:pt idx="2">
                  <c:v>5.4363420572633547E-2</c:v>
                </c:pt>
                <c:pt idx="3">
                  <c:v>5.3616085561920782E-2</c:v>
                </c:pt>
                <c:pt idx="4">
                  <c:v>5.2899809489170502E-2</c:v>
                </c:pt>
                <c:pt idx="5">
                  <c:v>5.2316806946900128E-2</c:v>
                </c:pt>
                <c:pt idx="6">
                  <c:v>5.1915139015711639E-2</c:v>
                </c:pt>
                <c:pt idx="7">
                  <c:v>5.1663800174651955E-2</c:v>
                </c:pt>
                <c:pt idx="8">
                  <c:v>5.1404068488415076E-2</c:v>
                </c:pt>
                <c:pt idx="9">
                  <c:v>5.1150006544722709E-2</c:v>
                </c:pt>
                <c:pt idx="10">
                  <c:v>5.1061796537500002E-2</c:v>
                </c:pt>
                <c:pt idx="11">
                  <c:v>5.0963161050228772E-2</c:v>
                </c:pt>
                <c:pt idx="12">
                  <c:v>5.0798506871672484E-2</c:v>
                </c:pt>
                <c:pt idx="13">
                  <c:v>5.0701247665682514E-2</c:v>
                </c:pt>
                <c:pt idx="14">
                  <c:v>5.0701247665682514E-2</c:v>
                </c:pt>
                <c:pt idx="15">
                  <c:v>5.0660023939806814E-2</c:v>
                </c:pt>
                <c:pt idx="16">
                  <c:v>5.0634509752404577E-2</c:v>
                </c:pt>
                <c:pt idx="17">
                  <c:v>5.0634509752404577E-2</c:v>
                </c:pt>
                <c:pt idx="18">
                  <c:v>5.0633008095329515E-2</c:v>
                </c:pt>
                <c:pt idx="19">
                  <c:v>5.0633008095329515E-2</c:v>
                </c:pt>
                <c:pt idx="20">
                  <c:v>5.0528543182338743E-2</c:v>
                </c:pt>
                <c:pt idx="21">
                  <c:v>5.0489774153799939E-2</c:v>
                </c:pt>
                <c:pt idx="22">
                  <c:v>5.0489774153799939E-2</c:v>
                </c:pt>
                <c:pt idx="23">
                  <c:v>5.0387622440823149E-2</c:v>
                </c:pt>
                <c:pt idx="24">
                  <c:v>5.0387622440823149E-2</c:v>
                </c:pt>
                <c:pt idx="25">
                  <c:v>5.0387622440823149E-2</c:v>
                </c:pt>
                <c:pt idx="26">
                  <c:v>5.0387622440823149E-2</c:v>
                </c:pt>
                <c:pt idx="27">
                  <c:v>5.0367618142335098E-2</c:v>
                </c:pt>
                <c:pt idx="28">
                  <c:v>5.0375433944428727E-2</c:v>
                </c:pt>
                <c:pt idx="29">
                  <c:v>5.0375433944428727E-2</c:v>
                </c:pt>
                <c:pt idx="30">
                  <c:v>5.0375433944428727E-2</c:v>
                </c:pt>
                <c:pt idx="31">
                  <c:v>5.0273292237778572E-2</c:v>
                </c:pt>
                <c:pt idx="32">
                  <c:v>5.0206198369874944E-2</c:v>
                </c:pt>
                <c:pt idx="33">
                  <c:v>5.0206198369874944E-2</c:v>
                </c:pt>
                <c:pt idx="34">
                  <c:v>5.0206198369874944E-2</c:v>
                </c:pt>
                <c:pt idx="35">
                  <c:v>5.0155899290771515E-2</c:v>
                </c:pt>
                <c:pt idx="36">
                  <c:v>5.0155899290771515E-2</c:v>
                </c:pt>
                <c:pt idx="37">
                  <c:v>5.0058287587088683E-2</c:v>
                </c:pt>
                <c:pt idx="38">
                  <c:v>5.0019123358285678E-2</c:v>
                </c:pt>
                <c:pt idx="39">
                  <c:v>4.9972603894165343E-2</c:v>
                </c:pt>
                <c:pt idx="40">
                  <c:v>4.9980792249737761E-2</c:v>
                </c:pt>
                <c:pt idx="41">
                  <c:v>4.9980792249737761E-2</c:v>
                </c:pt>
                <c:pt idx="42">
                  <c:v>4.9980792249737761E-2</c:v>
                </c:pt>
                <c:pt idx="43">
                  <c:v>4.9943727338990419E-2</c:v>
                </c:pt>
                <c:pt idx="44">
                  <c:v>4.9943727338990419E-2</c:v>
                </c:pt>
                <c:pt idx="45">
                  <c:v>4.9943727338990419E-2</c:v>
                </c:pt>
                <c:pt idx="46">
                  <c:v>4.9943727338990419E-2</c:v>
                </c:pt>
                <c:pt idx="47">
                  <c:v>4.9943727338990419E-2</c:v>
                </c:pt>
                <c:pt idx="48">
                  <c:v>4.9943727338990419E-2</c:v>
                </c:pt>
                <c:pt idx="49">
                  <c:v>5.00245819913279E-2</c:v>
                </c:pt>
                <c:pt idx="50">
                  <c:v>5.00245819913279E-2</c:v>
                </c:pt>
                <c:pt idx="51">
                  <c:v>4.9977361631897782E-2</c:v>
                </c:pt>
                <c:pt idx="52">
                  <c:v>4.9928483905479777E-2</c:v>
                </c:pt>
                <c:pt idx="53">
                  <c:v>4.9928483905479777E-2</c:v>
                </c:pt>
                <c:pt idx="54">
                  <c:v>4.9852400491271112E-2</c:v>
                </c:pt>
                <c:pt idx="55">
                  <c:v>4.9852400491271112E-2</c:v>
                </c:pt>
                <c:pt idx="56">
                  <c:v>4.9852400491271112E-2</c:v>
                </c:pt>
                <c:pt idx="57">
                  <c:v>4.9818747689042299E-2</c:v>
                </c:pt>
                <c:pt idx="58">
                  <c:v>4.9818747689042299E-2</c:v>
                </c:pt>
                <c:pt idx="59">
                  <c:v>4.9818747689042299E-2</c:v>
                </c:pt>
                <c:pt idx="60">
                  <c:v>4.9818747689042299E-2</c:v>
                </c:pt>
                <c:pt idx="61">
                  <c:v>4.9818747689042299E-2</c:v>
                </c:pt>
                <c:pt idx="62">
                  <c:v>4.9785645359431918E-2</c:v>
                </c:pt>
                <c:pt idx="63">
                  <c:v>4.9785645359431918E-2</c:v>
                </c:pt>
                <c:pt idx="64">
                  <c:v>4.9785645359431918E-2</c:v>
                </c:pt>
                <c:pt idx="65">
                  <c:v>4.9740321106428502E-2</c:v>
                </c:pt>
                <c:pt idx="66">
                  <c:v>4.9740321106428502E-2</c:v>
                </c:pt>
                <c:pt idx="67">
                  <c:v>4.9740321106428502E-2</c:v>
                </c:pt>
                <c:pt idx="68">
                  <c:v>4.9740321106428502E-2</c:v>
                </c:pt>
                <c:pt idx="69">
                  <c:v>4.9740321106428502E-2</c:v>
                </c:pt>
                <c:pt idx="70">
                  <c:v>4.9740321106428502E-2</c:v>
                </c:pt>
                <c:pt idx="71">
                  <c:v>4.9740321106428502E-2</c:v>
                </c:pt>
                <c:pt idx="72">
                  <c:v>4.9740321106428502E-2</c:v>
                </c:pt>
                <c:pt idx="73">
                  <c:v>4.9740321106428502E-2</c:v>
                </c:pt>
                <c:pt idx="74">
                  <c:v>4.9740321106428502E-2</c:v>
                </c:pt>
                <c:pt idx="75">
                  <c:v>4.9740321106428502E-2</c:v>
                </c:pt>
                <c:pt idx="76">
                  <c:v>4.9740321106428502E-2</c:v>
                </c:pt>
                <c:pt idx="77">
                  <c:v>4.9740321106428502E-2</c:v>
                </c:pt>
                <c:pt idx="78">
                  <c:v>4.9740321106428502E-2</c:v>
                </c:pt>
                <c:pt idx="79">
                  <c:v>4.9740321106428502E-2</c:v>
                </c:pt>
                <c:pt idx="80">
                  <c:v>4.9740321106428502E-2</c:v>
                </c:pt>
                <c:pt idx="81">
                  <c:v>4.9740321106428502E-2</c:v>
                </c:pt>
                <c:pt idx="82">
                  <c:v>4.9740321106428502E-2</c:v>
                </c:pt>
                <c:pt idx="83">
                  <c:v>4.9740321106428502E-2</c:v>
                </c:pt>
                <c:pt idx="84">
                  <c:v>4.9740321106428502E-2</c:v>
                </c:pt>
                <c:pt idx="85">
                  <c:v>4.9740321106428502E-2</c:v>
                </c:pt>
                <c:pt idx="86">
                  <c:v>4.9740321106428502E-2</c:v>
                </c:pt>
                <c:pt idx="87">
                  <c:v>4.9740321106428502E-2</c:v>
                </c:pt>
                <c:pt idx="88">
                  <c:v>4.9740321106428502E-2</c:v>
                </c:pt>
                <c:pt idx="89">
                  <c:v>4.9740321106428502E-2</c:v>
                </c:pt>
                <c:pt idx="90">
                  <c:v>4.9740321106428502E-2</c:v>
                </c:pt>
                <c:pt idx="91">
                  <c:v>4.9740321106428502E-2</c:v>
                </c:pt>
                <c:pt idx="92">
                  <c:v>4.9740321106428502E-2</c:v>
                </c:pt>
                <c:pt idx="93">
                  <c:v>4.9740321106428502E-2</c:v>
                </c:pt>
                <c:pt idx="94">
                  <c:v>4.9740321106428502E-2</c:v>
                </c:pt>
                <c:pt idx="95">
                  <c:v>4.9740321106428502E-2</c:v>
                </c:pt>
                <c:pt idx="96">
                  <c:v>4.9740321106428502E-2</c:v>
                </c:pt>
                <c:pt idx="97">
                  <c:v>4.9740321106428502E-2</c:v>
                </c:pt>
                <c:pt idx="98">
                  <c:v>4.9740321106428502E-2</c:v>
                </c:pt>
                <c:pt idx="99">
                  <c:v>4.9740321106428502E-2</c:v>
                </c:pt>
                <c:pt idx="100">
                  <c:v>4.9740321106428502E-2</c:v>
                </c:pt>
                <c:pt idx="101">
                  <c:v>4.9740321106428502E-2</c:v>
                </c:pt>
                <c:pt idx="102">
                  <c:v>4.9740321106428502E-2</c:v>
                </c:pt>
                <c:pt idx="103">
                  <c:v>4.9740321106428502E-2</c:v>
                </c:pt>
                <c:pt idx="104">
                  <c:v>4.9740321106428502E-2</c:v>
                </c:pt>
                <c:pt idx="105">
                  <c:v>4.9740321106428502E-2</c:v>
                </c:pt>
                <c:pt idx="106">
                  <c:v>4.9740321106428502E-2</c:v>
                </c:pt>
                <c:pt idx="107">
                  <c:v>4.9740321106428502E-2</c:v>
                </c:pt>
                <c:pt idx="108">
                  <c:v>4.9740321106428502E-2</c:v>
                </c:pt>
                <c:pt idx="109">
                  <c:v>4.9740321106428502E-2</c:v>
                </c:pt>
                <c:pt idx="110">
                  <c:v>4.9740321106428502E-2</c:v>
                </c:pt>
                <c:pt idx="111">
                  <c:v>4.9740321106428502E-2</c:v>
                </c:pt>
                <c:pt idx="112">
                  <c:v>4.9740321106428502E-2</c:v>
                </c:pt>
                <c:pt idx="113">
                  <c:v>4.9740321106428502E-2</c:v>
                </c:pt>
                <c:pt idx="114">
                  <c:v>4.9740321106428502E-2</c:v>
                </c:pt>
                <c:pt idx="115">
                  <c:v>4.9740321106428502E-2</c:v>
                </c:pt>
                <c:pt idx="116">
                  <c:v>4.9740321106428502E-2</c:v>
                </c:pt>
                <c:pt idx="117">
                  <c:v>4.9740321106428502E-2</c:v>
                </c:pt>
                <c:pt idx="118">
                  <c:v>4.9740321106428502E-2</c:v>
                </c:pt>
                <c:pt idx="119">
                  <c:v>4.9740321106428502E-2</c:v>
                </c:pt>
                <c:pt idx="120">
                  <c:v>4.9740321106428502E-2</c:v>
                </c:pt>
                <c:pt idx="121">
                  <c:v>4.9740321106428502E-2</c:v>
                </c:pt>
                <c:pt idx="122">
                  <c:v>4.9740321106428502E-2</c:v>
                </c:pt>
                <c:pt idx="123">
                  <c:v>4.9740321106428502E-2</c:v>
                </c:pt>
                <c:pt idx="124">
                  <c:v>4.9740321106428502E-2</c:v>
                </c:pt>
                <c:pt idx="125">
                  <c:v>4.9740321106428502E-2</c:v>
                </c:pt>
                <c:pt idx="126">
                  <c:v>4.9740321106428502E-2</c:v>
                </c:pt>
                <c:pt idx="127">
                  <c:v>4.9740321106428502E-2</c:v>
                </c:pt>
                <c:pt idx="128">
                  <c:v>4.9740321106428502E-2</c:v>
                </c:pt>
                <c:pt idx="129">
                  <c:v>4.9740321106428502E-2</c:v>
                </c:pt>
                <c:pt idx="130">
                  <c:v>4.9740321106428502E-2</c:v>
                </c:pt>
                <c:pt idx="131">
                  <c:v>4.9740321106428502E-2</c:v>
                </c:pt>
                <c:pt idx="132">
                  <c:v>4.9740321106428502E-2</c:v>
                </c:pt>
                <c:pt idx="133">
                  <c:v>4.9740321106428502E-2</c:v>
                </c:pt>
                <c:pt idx="134">
                  <c:v>4.9740321106428502E-2</c:v>
                </c:pt>
                <c:pt idx="135">
                  <c:v>4.9740321106428502E-2</c:v>
                </c:pt>
                <c:pt idx="136">
                  <c:v>4.9740321106428502E-2</c:v>
                </c:pt>
                <c:pt idx="137">
                  <c:v>4.9740321106428502E-2</c:v>
                </c:pt>
                <c:pt idx="138">
                  <c:v>4.9740321106428502E-2</c:v>
                </c:pt>
                <c:pt idx="139">
                  <c:v>4.9740321106428502E-2</c:v>
                </c:pt>
                <c:pt idx="140">
                  <c:v>4.9740321106428502E-2</c:v>
                </c:pt>
                <c:pt idx="141">
                  <c:v>4.9740321106428502E-2</c:v>
                </c:pt>
                <c:pt idx="142">
                  <c:v>4.9740321106428502E-2</c:v>
                </c:pt>
                <c:pt idx="143">
                  <c:v>4.9740321106428502E-2</c:v>
                </c:pt>
                <c:pt idx="144">
                  <c:v>4.9740321106428502E-2</c:v>
                </c:pt>
                <c:pt idx="145">
                  <c:v>4.9740321106428502E-2</c:v>
                </c:pt>
                <c:pt idx="146">
                  <c:v>4.9740321106428502E-2</c:v>
                </c:pt>
                <c:pt idx="147">
                  <c:v>4.9740321106428502E-2</c:v>
                </c:pt>
                <c:pt idx="148">
                  <c:v>4.9740321106428502E-2</c:v>
                </c:pt>
                <c:pt idx="149">
                  <c:v>4.9740321106428502E-2</c:v>
                </c:pt>
                <c:pt idx="150">
                  <c:v>4.9740321106428502E-2</c:v>
                </c:pt>
                <c:pt idx="151">
                  <c:v>4.9740321106428502E-2</c:v>
                </c:pt>
                <c:pt idx="152">
                  <c:v>4.9740321106428502E-2</c:v>
                </c:pt>
                <c:pt idx="153">
                  <c:v>4.9740321106428502E-2</c:v>
                </c:pt>
                <c:pt idx="154">
                  <c:v>4.9740321106428502E-2</c:v>
                </c:pt>
                <c:pt idx="155">
                  <c:v>4.9740321106428502E-2</c:v>
                </c:pt>
                <c:pt idx="156">
                  <c:v>4.9740321106428502E-2</c:v>
                </c:pt>
                <c:pt idx="157">
                  <c:v>4.9740321106428502E-2</c:v>
                </c:pt>
                <c:pt idx="158">
                  <c:v>4.9740321106428502E-2</c:v>
                </c:pt>
                <c:pt idx="159">
                  <c:v>4.9740321106428502E-2</c:v>
                </c:pt>
                <c:pt idx="160">
                  <c:v>4.9740321106428502E-2</c:v>
                </c:pt>
                <c:pt idx="161">
                  <c:v>4.9740321106428502E-2</c:v>
                </c:pt>
                <c:pt idx="162">
                  <c:v>4.9740321106428502E-2</c:v>
                </c:pt>
                <c:pt idx="163">
                  <c:v>4.9740321106428502E-2</c:v>
                </c:pt>
                <c:pt idx="164">
                  <c:v>4.9740321106428502E-2</c:v>
                </c:pt>
                <c:pt idx="165">
                  <c:v>4.9740321106428502E-2</c:v>
                </c:pt>
                <c:pt idx="166">
                  <c:v>4.9740321106428502E-2</c:v>
                </c:pt>
                <c:pt idx="167">
                  <c:v>4.9740321106428502E-2</c:v>
                </c:pt>
                <c:pt idx="168">
                  <c:v>4.9740321106428502E-2</c:v>
                </c:pt>
                <c:pt idx="169">
                  <c:v>4.9740321106428502E-2</c:v>
                </c:pt>
                <c:pt idx="170">
                  <c:v>4.9740321106428502E-2</c:v>
                </c:pt>
                <c:pt idx="171">
                  <c:v>4.9740321106428502E-2</c:v>
                </c:pt>
                <c:pt idx="172">
                  <c:v>4.9740321106428502E-2</c:v>
                </c:pt>
                <c:pt idx="173">
                  <c:v>4.9740321106428502E-2</c:v>
                </c:pt>
                <c:pt idx="174">
                  <c:v>4.9740321106428502E-2</c:v>
                </c:pt>
                <c:pt idx="175">
                  <c:v>4.9740321106428502E-2</c:v>
                </c:pt>
                <c:pt idx="176">
                  <c:v>4.9740321106428502E-2</c:v>
                </c:pt>
                <c:pt idx="177">
                  <c:v>4.9740321106428502E-2</c:v>
                </c:pt>
                <c:pt idx="178">
                  <c:v>4.9740321106428502E-2</c:v>
                </c:pt>
                <c:pt idx="179">
                  <c:v>4.9740321106428502E-2</c:v>
                </c:pt>
                <c:pt idx="180">
                  <c:v>4.9740321106428502E-2</c:v>
                </c:pt>
                <c:pt idx="181">
                  <c:v>4.9740321106428502E-2</c:v>
                </c:pt>
                <c:pt idx="182">
                  <c:v>4.9740321106428502E-2</c:v>
                </c:pt>
                <c:pt idx="183">
                  <c:v>4.9740321106428502E-2</c:v>
                </c:pt>
                <c:pt idx="184">
                  <c:v>4.9740321106428502E-2</c:v>
                </c:pt>
                <c:pt idx="185">
                  <c:v>4.9740321106428502E-2</c:v>
                </c:pt>
                <c:pt idx="186">
                  <c:v>4.9740321106428502E-2</c:v>
                </c:pt>
                <c:pt idx="187">
                  <c:v>4.9740321106428502E-2</c:v>
                </c:pt>
                <c:pt idx="188">
                  <c:v>4.9740321106428502E-2</c:v>
                </c:pt>
                <c:pt idx="189">
                  <c:v>4.9740321106428502E-2</c:v>
                </c:pt>
                <c:pt idx="190">
                  <c:v>4.9740321106428502E-2</c:v>
                </c:pt>
              </c:numCache>
            </c:numRef>
          </c:yVal>
          <c:smooth val="0"/>
        </c:ser>
        <c:ser>
          <c:idx val="2"/>
          <c:order val="2"/>
          <c:tx>
            <c:v>Beta from Model</c:v>
          </c:tx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5.0000000000000027E-3</c:v>
              </c:pt>
              <c:pt idx="1">
                <c:v>1</c:v>
              </c:pt>
            </c:numLit>
          </c:xVal>
          <c:yVal>
            <c:numRef>
              <c:f>amp_twohundredbyones_Measuremen!$V$619:$W$619</c:f>
              <c:numCache>
                <c:formatCode>General</c:formatCode>
                <c:ptCount val="2"/>
                <c:pt idx="0">
                  <c:v>6.197255436429179E-2</c:v>
                </c:pt>
                <c:pt idx="1">
                  <c:v>6.197255436429179E-2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051392"/>
        <c:axId val="101057664"/>
      </c:scatterChart>
      <c:valAx>
        <c:axId val="101051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Beta-beating Threshold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057664"/>
        <c:crosses val="autoZero"/>
        <c:crossBetween val="midCat"/>
      </c:valAx>
      <c:valAx>
        <c:axId val="101057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sqrt2Jx Rel Error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05139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Beta From Amplitude- Vert. Plane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175408089540909"/>
          <c:y val="0.11936633632884625"/>
          <c:w val="0.65939203944763514"/>
          <c:h val="0.73017413869281889"/>
        </c:manualLayout>
      </c:layout>
      <c:scatterChart>
        <c:scatterStyle val="lineMarker"/>
        <c:varyColors val="0"/>
        <c:ser>
          <c:idx val="0"/>
          <c:order val="0"/>
          <c:tx>
            <c:v>&gt;1/3 BPM Rej</c:v>
          </c:tx>
          <c:spPr>
            <a:ln w="28575">
              <a:noFill/>
            </a:ln>
          </c:spPr>
          <c:xVal>
            <c:numRef>
              <c:f>amp_twohundredbyones_Measuremen!$K$614:$K$623</c:f>
              <c:numCache>
                <c:formatCode>General</c:formatCode>
                <c:ptCount val="10"/>
                <c:pt idx="0">
                  <c:v>5.0000000000000027E-3</c:v>
                </c:pt>
                <c:pt idx="1">
                  <c:v>1.0000000000000005E-2</c:v>
                </c:pt>
                <c:pt idx="2">
                  <c:v>1.4999999999999998E-2</c:v>
                </c:pt>
                <c:pt idx="3">
                  <c:v>2.0000000000000011E-2</c:v>
                </c:pt>
                <c:pt idx="4">
                  <c:v>2.5000000000000001E-2</c:v>
                </c:pt>
                <c:pt idx="5">
                  <c:v>3.0000000000000002E-2</c:v>
                </c:pt>
                <c:pt idx="6">
                  <c:v>3.500000000000001E-2</c:v>
                </c:pt>
                <c:pt idx="7">
                  <c:v>4.0000000000000022E-2</c:v>
                </c:pt>
                <c:pt idx="8">
                  <c:v>4.5000000000000012E-2</c:v>
                </c:pt>
                <c:pt idx="9">
                  <c:v>0.05</c:v>
                </c:pt>
              </c:numCache>
            </c:numRef>
          </c:xVal>
          <c:yVal>
            <c:numRef>
              <c:f>amp_twohundredbyones_Measuremen!$L$614:$L$623</c:f>
              <c:numCache>
                <c:formatCode>General</c:formatCode>
                <c:ptCount val="10"/>
                <c:pt idx="0">
                  <c:v>1.5356686647763041E-2</c:v>
                </c:pt>
                <c:pt idx="1">
                  <c:v>1.5159953876467671E-2</c:v>
                </c:pt>
                <c:pt idx="2">
                  <c:v>1.6092368426120853E-2</c:v>
                </c:pt>
                <c:pt idx="3">
                  <c:v>1.59356219106777E-2</c:v>
                </c:pt>
                <c:pt idx="4">
                  <c:v>1.616991235441911E-2</c:v>
                </c:pt>
                <c:pt idx="5">
                  <c:v>1.6288214964290875E-2</c:v>
                </c:pt>
                <c:pt idx="6">
                  <c:v>1.6495283634810825E-2</c:v>
                </c:pt>
                <c:pt idx="7">
                  <c:v>1.6701317728448888E-2</c:v>
                </c:pt>
                <c:pt idx="8">
                  <c:v>1.6813966639081166E-2</c:v>
                </c:pt>
                <c:pt idx="9">
                  <c:v>1.7197688502296256E-2</c:v>
                </c:pt>
              </c:numCache>
            </c:numRef>
          </c:yVal>
          <c:smooth val="0"/>
        </c:ser>
        <c:ser>
          <c:idx val="1"/>
          <c:order val="1"/>
          <c:tx>
            <c:v>&lt;1/3 BPM Rej</c:v>
          </c:tx>
          <c:spPr>
            <a:ln w="28575">
              <a:noFill/>
            </a:ln>
          </c:spPr>
          <c:marker>
            <c:symbol val="circle"/>
            <c:size val="4"/>
          </c:marker>
          <c:xVal>
            <c:numRef>
              <c:f>amp_twohundredbyones_Measuremen!$K$624:$K$813</c:f>
              <c:numCache>
                <c:formatCode>General</c:formatCode>
                <c:ptCount val="190"/>
                <c:pt idx="0">
                  <c:v>5.5000000000000014E-2</c:v>
                </c:pt>
                <c:pt idx="1">
                  <c:v>6.0000000000000026E-2</c:v>
                </c:pt>
                <c:pt idx="2">
                  <c:v>6.5000000000000002E-2</c:v>
                </c:pt>
                <c:pt idx="3">
                  <c:v>7.0000000000000021E-2</c:v>
                </c:pt>
                <c:pt idx="4">
                  <c:v>7.5000000000000011E-2</c:v>
                </c:pt>
                <c:pt idx="5">
                  <c:v>8.0000000000000043E-2</c:v>
                </c:pt>
                <c:pt idx="6">
                  <c:v>8.5000000000000006E-2</c:v>
                </c:pt>
                <c:pt idx="7">
                  <c:v>9.0000000000000024E-2</c:v>
                </c:pt>
                <c:pt idx="8">
                  <c:v>9.5000000000000043E-2</c:v>
                </c:pt>
                <c:pt idx="9">
                  <c:v>0.1</c:v>
                </c:pt>
                <c:pt idx="10">
                  <c:v>0.10500000000000002</c:v>
                </c:pt>
                <c:pt idx="11">
                  <c:v>0.11</c:v>
                </c:pt>
                <c:pt idx="12">
                  <c:v>0.115</c:v>
                </c:pt>
                <c:pt idx="13">
                  <c:v>0.12000000000000002</c:v>
                </c:pt>
                <c:pt idx="14">
                  <c:v>0.125</c:v>
                </c:pt>
                <c:pt idx="15">
                  <c:v>0.13</c:v>
                </c:pt>
                <c:pt idx="16">
                  <c:v>0.13500000000000001</c:v>
                </c:pt>
                <c:pt idx="17">
                  <c:v>0.14000000000000001</c:v>
                </c:pt>
                <c:pt idx="18">
                  <c:v>0.14500000000000007</c:v>
                </c:pt>
                <c:pt idx="19">
                  <c:v>0.15000000000000008</c:v>
                </c:pt>
                <c:pt idx="20">
                  <c:v>0.15500000000000008</c:v>
                </c:pt>
                <c:pt idx="21">
                  <c:v>0.16</c:v>
                </c:pt>
                <c:pt idx="22">
                  <c:v>0.16500000000000001</c:v>
                </c:pt>
                <c:pt idx="23">
                  <c:v>0.17</c:v>
                </c:pt>
                <c:pt idx="24">
                  <c:v>0.17500000000000004</c:v>
                </c:pt>
                <c:pt idx="25">
                  <c:v>0.18000000000000008</c:v>
                </c:pt>
                <c:pt idx="26">
                  <c:v>0.18500000000000008</c:v>
                </c:pt>
                <c:pt idx="27">
                  <c:v>0.19</c:v>
                </c:pt>
                <c:pt idx="28">
                  <c:v>0.19500000000000001</c:v>
                </c:pt>
                <c:pt idx="29">
                  <c:v>0.2</c:v>
                </c:pt>
                <c:pt idx="30">
                  <c:v>0.20500000000000004</c:v>
                </c:pt>
                <c:pt idx="31">
                  <c:v>0.21000000000000008</c:v>
                </c:pt>
                <c:pt idx="32">
                  <c:v>0.21500000000000008</c:v>
                </c:pt>
                <c:pt idx="33">
                  <c:v>0.22</c:v>
                </c:pt>
                <c:pt idx="34">
                  <c:v>0.22500000000000001</c:v>
                </c:pt>
                <c:pt idx="35">
                  <c:v>0.23</c:v>
                </c:pt>
                <c:pt idx="36">
                  <c:v>0.23500000000000001</c:v>
                </c:pt>
                <c:pt idx="37">
                  <c:v>0.24000000000000007</c:v>
                </c:pt>
                <c:pt idx="38">
                  <c:v>0.24500000000000008</c:v>
                </c:pt>
                <c:pt idx="39">
                  <c:v>0.25</c:v>
                </c:pt>
                <c:pt idx="40">
                  <c:v>0.255</c:v>
                </c:pt>
                <c:pt idx="41">
                  <c:v>0.26</c:v>
                </c:pt>
                <c:pt idx="42">
                  <c:v>0.26500000000000001</c:v>
                </c:pt>
                <c:pt idx="43">
                  <c:v>0.27</c:v>
                </c:pt>
                <c:pt idx="44">
                  <c:v>0.27500000000000002</c:v>
                </c:pt>
                <c:pt idx="45">
                  <c:v>0.28000000000000008</c:v>
                </c:pt>
                <c:pt idx="46">
                  <c:v>0.28500000000000014</c:v>
                </c:pt>
                <c:pt idx="47">
                  <c:v>0.29000000000000015</c:v>
                </c:pt>
                <c:pt idx="48">
                  <c:v>0.29500000000000015</c:v>
                </c:pt>
                <c:pt idx="49">
                  <c:v>0.30000000000000016</c:v>
                </c:pt>
                <c:pt idx="50">
                  <c:v>0.30500000000000022</c:v>
                </c:pt>
                <c:pt idx="51">
                  <c:v>0.31000000000000016</c:v>
                </c:pt>
                <c:pt idx="52">
                  <c:v>0.31500000000000017</c:v>
                </c:pt>
                <c:pt idx="53">
                  <c:v>0.32000000000000017</c:v>
                </c:pt>
                <c:pt idx="54">
                  <c:v>0.32500000000000018</c:v>
                </c:pt>
                <c:pt idx="55">
                  <c:v>0.33000000000000024</c:v>
                </c:pt>
                <c:pt idx="56">
                  <c:v>0.33500000000000024</c:v>
                </c:pt>
                <c:pt idx="57">
                  <c:v>0.34</c:v>
                </c:pt>
                <c:pt idx="58">
                  <c:v>0.34500000000000008</c:v>
                </c:pt>
                <c:pt idx="59">
                  <c:v>0.35000000000000014</c:v>
                </c:pt>
                <c:pt idx="60">
                  <c:v>0.35500000000000015</c:v>
                </c:pt>
                <c:pt idx="61">
                  <c:v>0.36000000000000015</c:v>
                </c:pt>
                <c:pt idx="62">
                  <c:v>0.36500000000000021</c:v>
                </c:pt>
                <c:pt idx="63">
                  <c:v>0.37000000000000016</c:v>
                </c:pt>
                <c:pt idx="64">
                  <c:v>0.37500000000000017</c:v>
                </c:pt>
                <c:pt idx="65">
                  <c:v>0.38000000000000017</c:v>
                </c:pt>
                <c:pt idx="66">
                  <c:v>0.38500000000000018</c:v>
                </c:pt>
                <c:pt idx="67">
                  <c:v>0.39000000000000018</c:v>
                </c:pt>
                <c:pt idx="68">
                  <c:v>0.39500000000000024</c:v>
                </c:pt>
                <c:pt idx="69">
                  <c:v>0.4</c:v>
                </c:pt>
                <c:pt idx="70">
                  <c:v>0.40500000000000008</c:v>
                </c:pt>
                <c:pt idx="71">
                  <c:v>0.41000000000000014</c:v>
                </c:pt>
                <c:pt idx="72">
                  <c:v>0.41500000000000015</c:v>
                </c:pt>
                <c:pt idx="73">
                  <c:v>0.42000000000000015</c:v>
                </c:pt>
                <c:pt idx="74">
                  <c:v>0.42500000000000021</c:v>
                </c:pt>
                <c:pt idx="75">
                  <c:v>0.43000000000000016</c:v>
                </c:pt>
                <c:pt idx="76">
                  <c:v>0.43500000000000016</c:v>
                </c:pt>
                <c:pt idx="77">
                  <c:v>0.44</c:v>
                </c:pt>
                <c:pt idx="78">
                  <c:v>0.44500000000000001</c:v>
                </c:pt>
                <c:pt idx="79">
                  <c:v>0.45</c:v>
                </c:pt>
                <c:pt idx="80">
                  <c:v>0.45500000000000002</c:v>
                </c:pt>
                <c:pt idx="81">
                  <c:v>0.46</c:v>
                </c:pt>
                <c:pt idx="82">
                  <c:v>0.46500000000000002</c:v>
                </c:pt>
                <c:pt idx="83">
                  <c:v>0.47000000000000008</c:v>
                </c:pt>
                <c:pt idx="84">
                  <c:v>0.47500000000000014</c:v>
                </c:pt>
                <c:pt idx="85">
                  <c:v>0.48000000000000015</c:v>
                </c:pt>
                <c:pt idx="86">
                  <c:v>0.48500000000000021</c:v>
                </c:pt>
                <c:pt idx="87">
                  <c:v>0.49000000000000016</c:v>
                </c:pt>
                <c:pt idx="88">
                  <c:v>0.49500000000000016</c:v>
                </c:pt>
                <c:pt idx="89">
                  <c:v>0.5</c:v>
                </c:pt>
                <c:pt idx="90">
                  <c:v>0.505</c:v>
                </c:pt>
                <c:pt idx="91">
                  <c:v>0.51</c:v>
                </c:pt>
                <c:pt idx="92">
                  <c:v>0.51500000000000001</c:v>
                </c:pt>
                <c:pt idx="93">
                  <c:v>0.52</c:v>
                </c:pt>
                <c:pt idx="94">
                  <c:v>0.52500000000000002</c:v>
                </c:pt>
                <c:pt idx="95">
                  <c:v>0.53</c:v>
                </c:pt>
                <c:pt idx="96">
                  <c:v>0.53500000000000003</c:v>
                </c:pt>
                <c:pt idx="97">
                  <c:v>0.54</c:v>
                </c:pt>
                <c:pt idx="98">
                  <c:v>0.54500000000000004</c:v>
                </c:pt>
                <c:pt idx="99">
                  <c:v>0.55000000000000004</c:v>
                </c:pt>
                <c:pt idx="100">
                  <c:v>0.55500000000000005</c:v>
                </c:pt>
                <c:pt idx="101">
                  <c:v>0.56000000000000005</c:v>
                </c:pt>
                <c:pt idx="102">
                  <c:v>0.56499999999999995</c:v>
                </c:pt>
                <c:pt idx="103">
                  <c:v>0.56999999999999995</c:v>
                </c:pt>
                <c:pt idx="104">
                  <c:v>0.57500000000000029</c:v>
                </c:pt>
                <c:pt idx="105">
                  <c:v>0.58000000000000007</c:v>
                </c:pt>
                <c:pt idx="106">
                  <c:v>0.58499999999999996</c:v>
                </c:pt>
                <c:pt idx="107">
                  <c:v>0.59</c:v>
                </c:pt>
                <c:pt idx="108">
                  <c:v>0.59499999999999997</c:v>
                </c:pt>
                <c:pt idx="109">
                  <c:v>0.60000000000000031</c:v>
                </c:pt>
                <c:pt idx="110">
                  <c:v>0.60500000000000032</c:v>
                </c:pt>
                <c:pt idx="111">
                  <c:v>0.61000000000000032</c:v>
                </c:pt>
                <c:pt idx="112">
                  <c:v>0.61500000000000032</c:v>
                </c:pt>
                <c:pt idx="113">
                  <c:v>0.62000000000000033</c:v>
                </c:pt>
                <c:pt idx="114">
                  <c:v>0.62500000000000033</c:v>
                </c:pt>
                <c:pt idx="115">
                  <c:v>0.63000000000000034</c:v>
                </c:pt>
                <c:pt idx="116">
                  <c:v>0.63500000000000034</c:v>
                </c:pt>
                <c:pt idx="117">
                  <c:v>0.64000000000000035</c:v>
                </c:pt>
                <c:pt idx="118">
                  <c:v>0.64500000000000035</c:v>
                </c:pt>
                <c:pt idx="119">
                  <c:v>0.65000000000000036</c:v>
                </c:pt>
                <c:pt idx="120">
                  <c:v>0.65500000000000036</c:v>
                </c:pt>
                <c:pt idx="121">
                  <c:v>0.66000000000000036</c:v>
                </c:pt>
                <c:pt idx="122">
                  <c:v>0.66500000000000048</c:v>
                </c:pt>
                <c:pt idx="123">
                  <c:v>0.67000000000000048</c:v>
                </c:pt>
                <c:pt idx="124">
                  <c:v>0.6750000000000006</c:v>
                </c:pt>
                <c:pt idx="125">
                  <c:v>0.68</c:v>
                </c:pt>
                <c:pt idx="126">
                  <c:v>0.68500000000000005</c:v>
                </c:pt>
                <c:pt idx="127">
                  <c:v>0.69000000000000028</c:v>
                </c:pt>
                <c:pt idx="128">
                  <c:v>0.69499999999999995</c:v>
                </c:pt>
                <c:pt idx="129">
                  <c:v>0.70000000000000029</c:v>
                </c:pt>
                <c:pt idx="130">
                  <c:v>0.70500000000000029</c:v>
                </c:pt>
                <c:pt idx="131">
                  <c:v>0.7100000000000003</c:v>
                </c:pt>
                <c:pt idx="132">
                  <c:v>0.7150000000000003</c:v>
                </c:pt>
                <c:pt idx="133">
                  <c:v>0.72000000000000031</c:v>
                </c:pt>
                <c:pt idx="134">
                  <c:v>0.72500000000000031</c:v>
                </c:pt>
                <c:pt idx="135">
                  <c:v>0.73000000000000032</c:v>
                </c:pt>
                <c:pt idx="136">
                  <c:v>0.73500000000000032</c:v>
                </c:pt>
                <c:pt idx="137">
                  <c:v>0.74000000000000032</c:v>
                </c:pt>
                <c:pt idx="138">
                  <c:v>0.74500000000000033</c:v>
                </c:pt>
                <c:pt idx="139">
                  <c:v>0.75000000000000033</c:v>
                </c:pt>
                <c:pt idx="140">
                  <c:v>0.75500000000000034</c:v>
                </c:pt>
                <c:pt idx="141">
                  <c:v>0.76000000000000034</c:v>
                </c:pt>
                <c:pt idx="142">
                  <c:v>0.76500000000000035</c:v>
                </c:pt>
                <c:pt idx="143">
                  <c:v>0.77000000000000035</c:v>
                </c:pt>
                <c:pt idx="144">
                  <c:v>0.77500000000000036</c:v>
                </c:pt>
                <c:pt idx="145">
                  <c:v>0.78</c:v>
                </c:pt>
                <c:pt idx="146">
                  <c:v>0.78500000000000003</c:v>
                </c:pt>
                <c:pt idx="147">
                  <c:v>0.79</c:v>
                </c:pt>
                <c:pt idx="148">
                  <c:v>0.79500000000000004</c:v>
                </c:pt>
                <c:pt idx="149">
                  <c:v>0.8</c:v>
                </c:pt>
                <c:pt idx="150">
                  <c:v>0.80500000000000005</c:v>
                </c:pt>
                <c:pt idx="151">
                  <c:v>0.81</c:v>
                </c:pt>
                <c:pt idx="152">
                  <c:v>0.81499999999999995</c:v>
                </c:pt>
                <c:pt idx="153">
                  <c:v>0.82000000000000028</c:v>
                </c:pt>
                <c:pt idx="154">
                  <c:v>0.82500000000000029</c:v>
                </c:pt>
                <c:pt idx="155">
                  <c:v>0.83000000000000029</c:v>
                </c:pt>
                <c:pt idx="156">
                  <c:v>0.8350000000000003</c:v>
                </c:pt>
                <c:pt idx="157">
                  <c:v>0.8400000000000003</c:v>
                </c:pt>
                <c:pt idx="158">
                  <c:v>0.84500000000000031</c:v>
                </c:pt>
                <c:pt idx="159">
                  <c:v>0.85000000000000031</c:v>
                </c:pt>
                <c:pt idx="160">
                  <c:v>0.85500000000000032</c:v>
                </c:pt>
                <c:pt idx="161">
                  <c:v>0.86000000000000032</c:v>
                </c:pt>
                <c:pt idx="162">
                  <c:v>0.86500000000000032</c:v>
                </c:pt>
                <c:pt idx="163">
                  <c:v>0.87000000000000033</c:v>
                </c:pt>
                <c:pt idx="164">
                  <c:v>0.87500000000000033</c:v>
                </c:pt>
                <c:pt idx="165">
                  <c:v>0.88</c:v>
                </c:pt>
                <c:pt idx="166">
                  <c:v>0.88500000000000001</c:v>
                </c:pt>
                <c:pt idx="167">
                  <c:v>0.89</c:v>
                </c:pt>
                <c:pt idx="168">
                  <c:v>0.89500000000000002</c:v>
                </c:pt>
                <c:pt idx="169">
                  <c:v>0.9</c:v>
                </c:pt>
                <c:pt idx="170">
                  <c:v>0.90500000000000003</c:v>
                </c:pt>
                <c:pt idx="171">
                  <c:v>0.91</c:v>
                </c:pt>
                <c:pt idx="172">
                  <c:v>0.91500000000000004</c:v>
                </c:pt>
                <c:pt idx="173">
                  <c:v>0.92</c:v>
                </c:pt>
                <c:pt idx="174">
                  <c:v>0.92500000000000004</c:v>
                </c:pt>
                <c:pt idx="175">
                  <c:v>0.93</c:v>
                </c:pt>
                <c:pt idx="176">
                  <c:v>0.93500000000000005</c:v>
                </c:pt>
                <c:pt idx="177">
                  <c:v>0.94000000000000028</c:v>
                </c:pt>
                <c:pt idx="178">
                  <c:v>0.94499999999999995</c:v>
                </c:pt>
                <c:pt idx="179">
                  <c:v>0.95000000000000029</c:v>
                </c:pt>
                <c:pt idx="180">
                  <c:v>0.95500000000000029</c:v>
                </c:pt>
                <c:pt idx="181">
                  <c:v>0.9600000000000003</c:v>
                </c:pt>
                <c:pt idx="182">
                  <c:v>0.9650000000000003</c:v>
                </c:pt>
                <c:pt idx="183">
                  <c:v>0.97000000000000031</c:v>
                </c:pt>
                <c:pt idx="184">
                  <c:v>0.97500000000000031</c:v>
                </c:pt>
                <c:pt idx="185">
                  <c:v>0.98</c:v>
                </c:pt>
                <c:pt idx="186">
                  <c:v>0.98499999999999999</c:v>
                </c:pt>
                <c:pt idx="187">
                  <c:v>0.99</c:v>
                </c:pt>
                <c:pt idx="188">
                  <c:v>0.995</c:v>
                </c:pt>
                <c:pt idx="189">
                  <c:v>1</c:v>
                </c:pt>
              </c:numCache>
            </c:numRef>
          </c:xVal>
          <c:yVal>
            <c:numRef>
              <c:f>amp_twohundredbyones_Measuremen!$L$624:$L$813</c:f>
              <c:numCache>
                <c:formatCode>General</c:formatCode>
                <c:ptCount val="190"/>
                <c:pt idx="0">
                  <c:v>1.7151479515903581E-2</c:v>
                </c:pt>
                <c:pt idx="1">
                  <c:v>1.7182871867646683E-2</c:v>
                </c:pt>
                <c:pt idx="2">
                  <c:v>1.7233936298306263E-2</c:v>
                </c:pt>
                <c:pt idx="3">
                  <c:v>1.7177519091892725E-2</c:v>
                </c:pt>
                <c:pt idx="4">
                  <c:v>1.7202553980011713E-2</c:v>
                </c:pt>
                <c:pt idx="5">
                  <c:v>1.7311528068580391E-2</c:v>
                </c:pt>
                <c:pt idx="6">
                  <c:v>1.7512077985517505E-2</c:v>
                </c:pt>
                <c:pt idx="7">
                  <c:v>1.7443621276635183E-2</c:v>
                </c:pt>
                <c:pt idx="8">
                  <c:v>1.7446841721760621E-2</c:v>
                </c:pt>
                <c:pt idx="9">
                  <c:v>1.7547543681270573E-2</c:v>
                </c:pt>
                <c:pt idx="10">
                  <c:v>1.7464125057691605E-2</c:v>
                </c:pt>
                <c:pt idx="11">
                  <c:v>1.7474995200229038E-2</c:v>
                </c:pt>
                <c:pt idx="12">
                  <c:v>1.7459876106390885E-2</c:v>
                </c:pt>
                <c:pt idx="13">
                  <c:v>1.7479046445834062E-2</c:v>
                </c:pt>
                <c:pt idx="14">
                  <c:v>1.7460768744917077E-2</c:v>
                </c:pt>
                <c:pt idx="15">
                  <c:v>1.7565531026968714E-2</c:v>
                </c:pt>
                <c:pt idx="16">
                  <c:v>1.7565531026968714E-2</c:v>
                </c:pt>
                <c:pt idx="17">
                  <c:v>1.7614373704153211E-2</c:v>
                </c:pt>
                <c:pt idx="18">
                  <c:v>1.7583672018602822E-2</c:v>
                </c:pt>
                <c:pt idx="19">
                  <c:v>1.7861725240899767E-2</c:v>
                </c:pt>
                <c:pt idx="20">
                  <c:v>1.7817693842578475E-2</c:v>
                </c:pt>
                <c:pt idx="21">
                  <c:v>1.7854508573681208E-2</c:v>
                </c:pt>
                <c:pt idx="22">
                  <c:v>1.7854508573681208E-2</c:v>
                </c:pt>
                <c:pt idx="23">
                  <c:v>1.7854508573681208E-2</c:v>
                </c:pt>
                <c:pt idx="24">
                  <c:v>1.7854508573681208E-2</c:v>
                </c:pt>
                <c:pt idx="25">
                  <c:v>1.7854508573681208E-2</c:v>
                </c:pt>
                <c:pt idx="26">
                  <c:v>1.789628283372351E-2</c:v>
                </c:pt>
                <c:pt idx="27">
                  <c:v>1.789038091050071E-2</c:v>
                </c:pt>
                <c:pt idx="28">
                  <c:v>1.7971740683514335E-2</c:v>
                </c:pt>
                <c:pt idx="29">
                  <c:v>1.7972604913356071E-2</c:v>
                </c:pt>
                <c:pt idx="30">
                  <c:v>1.7957511654094635E-2</c:v>
                </c:pt>
                <c:pt idx="31">
                  <c:v>1.7957511654094635E-2</c:v>
                </c:pt>
                <c:pt idx="32">
                  <c:v>1.7957511654094635E-2</c:v>
                </c:pt>
                <c:pt idx="33">
                  <c:v>1.7957511654094635E-2</c:v>
                </c:pt>
                <c:pt idx="34">
                  <c:v>1.7957511654094635E-2</c:v>
                </c:pt>
                <c:pt idx="35">
                  <c:v>1.7957511654094635E-2</c:v>
                </c:pt>
                <c:pt idx="36">
                  <c:v>1.79329244598764E-2</c:v>
                </c:pt>
                <c:pt idx="37">
                  <c:v>1.7955308005625652E-2</c:v>
                </c:pt>
                <c:pt idx="38">
                  <c:v>1.7950126151481862E-2</c:v>
                </c:pt>
                <c:pt idx="39">
                  <c:v>1.7950126151481862E-2</c:v>
                </c:pt>
                <c:pt idx="40">
                  <c:v>1.7950126151481862E-2</c:v>
                </c:pt>
                <c:pt idx="41">
                  <c:v>1.7934082988034287E-2</c:v>
                </c:pt>
                <c:pt idx="42">
                  <c:v>1.7916566008511069E-2</c:v>
                </c:pt>
                <c:pt idx="43">
                  <c:v>1.7901059640243921E-2</c:v>
                </c:pt>
                <c:pt idx="44">
                  <c:v>1.7901059640243921E-2</c:v>
                </c:pt>
                <c:pt idx="45">
                  <c:v>1.7884530370289923E-2</c:v>
                </c:pt>
                <c:pt idx="46">
                  <c:v>1.7892296874347176E-2</c:v>
                </c:pt>
                <c:pt idx="47">
                  <c:v>1.8256729472989085E-2</c:v>
                </c:pt>
                <c:pt idx="48">
                  <c:v>1.8256729472989085E-2</c:v>
                </c:pt>
                <c:pt idx="49">
                  <c:v>1.8256729472989085E-2</c:v>
                </c:pt>
                <c:pt idx="50">
                  <c:v>1.8256729472989085E-2</c:v>
                </c:pt>
                <c:pt idx="51">
                  <c:v>1.8256729472989085E-2</c:v>
                </c:pt>
                <c:pt idx="52">
                  <c:v>1.8227064476793804E-2</c:v>
                </c:pt>
                <c:pt idx="53">
                  <c:v>1.8227064476793804E-2</c:v>
                </c:pt>
                <c:pt idx="54">
                  <c:v>1.8227064476793804E-2</c:v>
                </c:pt>
                <c:pt idx="55">
                  <c:v>1.8227064476793804E-2</c:v>
                </c:pt>
                <c:pt idx="56">
                  <c:v>1.8525431007513967E-2</c:v>
                </c:pt>
                <c:pt idx="57">
                  <c:v>1.8775986868694906E-2</c:v>
                </c:pt>
                <c:pt idx="58">
                  <c:v>1.8775986868694906E-2</c:v>
                </c:pt>
                <c:pt idx="59">
                  <c:v>1.8775986868694906E-2</c:v>
                </c:pt>
                <c:pt idx="60">
                  <c:v>1.8775986868694906E-2</c:v>
                </c:pt>
                <c:pt idx="61">
                  <c:v>1.8765895068663708E-2</c:v>
                </c:pt>
                <c:pt idx="62">
                  <c:v>1.8765895068663708E-2</c:v>
                </c:pt>
                <c:pt idx="63">
                  <c:v>1.8765895068663708E-2</c:v>
                </c:pt>
                <c:pt idx="64">
                  <c:v>1.8765895068663708E-2</c:v>
                </c:pt>
                <c:pt idx="65">
                  <c:v>1.8765895068663708E-2</c:v>
                </c:pt>
                <c:pt idx="66">
                  <c:v>1.8765895068663708E-2</c:v>
                </c:pt>
                <c:pt idx="67">
                  <c:v>1.8776030042360881E-2</c:v>
                </c:pt>
                <c:pt idx="68">
                  <c:v>1.8784581652803726E-2</c:v>
                </c:pt>
                <c:pt idx="69">
                  <c:v>1.8784581652803726E-2</c:v>
                </c:pt>
                <c:pt idx="70">
                  <c:v>1.8784581652803726E-2</c:v>
                </c:pt>
                <c:pt idx="71">
                  <c:v>1.8784581652803726E-2</c:v>
                </c:pt>
                <c:pt idx="72">
                  <c:v>1.8784581652803726E-2</c:v>
                </c:pt>
                <c:pt idx="73">
                  <c:v>1.8784581652803726E-2</c:v>
                </c:pt>
                <c:pt idx="74">
                  <c:v>1.8784581652803726E-2</c:v>
                </c:pt>
                <c:pt idx="75">
                  <c:v>1.8784581652803726E-2</c:v>
                </c:pt>
                <c:pt idx="76">
                  <c:v>1.8784581652803726E-2</c:v>
                </c:pt>
                <c:pt idx="77">
                  <c:v>1.8784581652803726E-2</c:v>
                </c:pt>
                <c:pt idx="78">
                  <c:v>1.8784581652803726E-2</c:v>
                </c:pt>
                <c:pt idx="79">
                  <c:v>1.8784581652803726E-2</c:v>
                </c:pt>
                <c:pt idx="80">
                  <c:v>1.8784581652803726E-2</c:v>
                </c:pt>
                <c:pt idx="81">
                  <c:v>1.8784581652803726E-2</c:v>
                </c:pt>
                <c:pt idx="82">
                  <c:v>1.8784581652803726E-2</c:v>
                </c:pt>
                <c:pt idx="83">
                  <c:v>1.8784581652803726E-2</c:v>
                </c:pt>
                <c:pt idx="84">
                  <c:v>1.8784581652803726E-2</c:v>
                </c:pt>
                <c:pt idx="85">
                  <c:v>1.8784581652803726E-2</c:v>
                </c:pt>
                <c:pt idx="86">
                  <c:v>1.8784581652803726E-2</c:v>
                </c:pt>
                <c:pt idx="87">
                  <c:v>1.8784581652803726E-2</c:v>
                </c:pt>
                <c:pt idx="88">
                  <c:v>1.8784581652803726E-2</c:v>
                </c:pt>
                <c:pt idx="89">
                  <c:v>1.8784581652803726E-2</c:v>
                </c:pt>
                <c:pt idx="90">
                  <c:v>1.8784581652803726E-2</c:v>
                </c:pt>
                <c:pt idx="91">
                  <c:v>1.8784581652803726E-2</c:v>
                </c:pt>
                <c:pt idx="92">
                  <c:v>1.8784581652803726E-2</c:v>
                </c:pt>
                <c:pt idx="93">
                  <c:v>1.8784581652803726E-2</c:v>
                </c:pt>
                <c:pt idx="94">
                  <c:v>1.8784581652803726E-2</c:v>
                </c:pt>
                <c:pt idx="95">
                  <c:v>1.8784581652803726E-2</c:v>
                </c:pt>
                <c:pt idx="96">
                  <c:v>1.8784581652803726E-2</c:v>
                </c:pt>
                <c:pt idx="97">
                  <c:v>1.8784581652803726E-2</c:v>
                </c:pt>
                <c:pt idx="98">
                  <c:v>1.8784581652803726E-2</c:v>
                </c:pt>
                <c:pt idx="99">
                  <c:v>1.8784581652803726E-2</c:v>
                </c:pt>
                <c:pt idx="100">
                  <c:v>1.8784581652803726E-2</c:v>
                </c:pt>
                <c:pt idx="101">
                  <c:v>1.8784581652803726E-2</c:v>
                </c:pt>
                <c:pt idx="102">
                  <c:v>1.8784581652803726E-2</c:v>
                </c:pt>
                <c:pt idx="103">
                  <c:v>1.8784581652803726E-2</c:v>
                </c:pt>
                <c:pt idx="104">
                  <c:v>1.8784581652803726E-2</c:v>
                </c:pt>
                <c:pt idx="105">
                  <c:v>1.8784581652803726E-2</c:v>
                </c:pt>
                <c:pt idx="106">
                  <c:v>1.8784581652803726E-2</c:v>
                </c:pt>
                <c:pt idx="107">
                  <c:v>1.8784581652803726E-2</c:v>
                </c:pt>
                <c:pt idx="108">
                  <c:v>1.8784581652803726E-2</c:v>
                </c:pt>
                <c:pt idx="109">
                  <c:v>1.8784581652803726E-2</c:v>
                </c:pt>
                <c:pt idx="110">
                  <c:v>1.8784581652803726E-2</c:v>
                </c:pt>
                <c:pt idx="111">
                  <c:v>1.8784581652803726E-2</c:v>
                </c:pt>
                <c:pt idx="112">
                  <c:v>1.8784581652803726E-2</c:v>
                </c:pt>
                <c:pt idx="113">
                  <c:v>1.8784581652803726E-2</c:v>
                </c:pt>
                <c:pt idx="114">
                  <c:v>1.8784581652803726E-2</c:v>
                </c:pt>
                <c:pt idx="115">
                  <c:v>1.8784581652803726E-2</c:v>
                </c:pt>
                <c:pt idx="116">
                  <c:v>1.8784581652803726E-2</c:v>
                </c:pt>
                <c:pt idx="117">
                  <c:v>1.8784581652803726E-2</c:v>
                </c:pt>
                <c:pt idx="118">
                  <c:v>1.8784581652803726E-2</c:v>
                </c:pt>
                <c:pt idx="119">
                  <c:v>1.8784581652803726E-2</c:v>
                </c:pt>
                <c:pt idx="120">
                  <c:v>1.8784581652803726E-2</c:v>
                </c:pt>
                <c:pt idx="121">
                  <c:v>1.8784581652803726E-2</c:v>
                </c:pt>
                <c:pt idx="122">
                  <c:v>1.8784581652803726E-2</c:v>
                </c:pt>
                <c:pt idx="123">
                  <c:v>1.8784581652803726E-2</c:v>
                </c:pt>
                <c:pt idx="124">
                  <c:v>1.8784581652803726E-2</c:v>
                </c:pt>
                <c:pt idx="125">
                  <c:v>1.8784581652803726E-2</c:v>
                </c:pt>
                <c:pt idx="126">
                  <c:v>1.8784581652803726E-2</c:v>
                </c:pt>
                <c:pt idx="127">
                  <c:v>1.8784581652803726E-2</c:v>
                </c:pt>
                <c:pt idx="128">
                  <c:v>1.8784581652803726E-2</c:v>
                </c:pt>
                <c:pt idx="129">
                  <c:v>1.8784581652803726E-2</c:v>
                </c:pt>
                <c:pt idx="130">
                  <c:v>1.8784581652803726E-2</c:v>
                </c:pt>
                <c:pt idx="131">
                  <c:v>1.8784581652803726E-2</c:v>
                </c:pt>
                <c:pt idx="132">
                  <c:v>1.8784581652803726E-2</c:v>
                </c:pt>
                <c:pt idx="133">
                  <c:v>1.8784581652803726E-2</c:v>
                </c:pt>
                <c:pt idx="134">
                  <c:v>1.8784581652803726E-2</c:v>
                </c:pt>
                <c:pt idx="135">
                  <c:v>1.8784581652803726E-2</c:v>
                </c:pt>
                <c:pt idx="136">
                  <c:v>1.8784581652803726E-2</c:v>
                </c:pt>
                <c:pt idx="137">
                  <c:v>1.8784581652803726E-2</c:v>
                </c:pt>
                <c:pt idx="138">
                  <c:v>1.8784581652803726E-2</c:v>
                </c:pt>
                <c:pt idx="139">
                  <c:v>1.8784581652803726E-2</c:v>
                </c:pt>
                <c:pt idx="140">
                  <c:v>1.8784581652803726E-2</c:v>
                </c:pt>
                <c:pt idx="141">
                  <c:v>1.8784581652803726E-2</c:v>
                </c:pt>
                <c:pt idx="142">
                  <c:v>1.8784581652803726E-2</c:v>
                </c:pt>
                <c:pt idx="143">
                  <c:v>1.8784581652803726E-2</c:v>
                </c:pt>
                <c:pt idx="144">
                  <c:v>1.8784581652803726E-2</c:v>
                </c:pt>
                <c:pt idx="145">
                  <c:v>1.8784581652803726E-2</c:v>
                </c:pt>
                <c:pt idx="146">
                  <c:v>1.8784581652803726E-2</c:v>
                </c:pt>
                <c:pt idx="147">
                  <c:v>1.8784581652803726E-2</c:v>
                </c:pt>
                <c:pt idx="148">
                  <c:v>1.8784581652803726E-2</c:v>
                </c:pt>
                <c:pt idx="149">
                  <c:v>1.8784581652803726E-2</c:v>
                </c:pt>
                <c:pt idx="150">
                  <c:v>1.8784581652803726E-2</c:v>
                </c:pt>
                <c:pt idx="151">
                  <c:v>1.8784581652803726E-2</c:v>
                </c:pt>
                <c:pt idx="152">
                  <c:v>1.8784581652803726E-2</c:v>
                </c:pt>
                <c:pt idx="153">
                  <c:v>1.8784581652803726E-2</c:v>
                </c:pt>
                <c:pt idx="154">
                  <c:v>1.8784581652803726E-2</c:v>
                </c:pt>
                <c:pt idx="155">
                  <c:v>1.8784581652803726E-2</c:v>
                </c:pt>
                <c:pt idx="156">
                  <c:v>1.8784581652803726E-2</c:v>
                </c:pt>
                <c:pt idx="157">
                  <c:v>1.8784581652803726E-2</c:v>
                </c:pt>
                <c:pt idx="158">
                  <c:v>1.8784581652803726E-2</c:v>
                </c:pt>
                <c:pt idx="159">
                  <c:v>1.8784581652803726E-2</c:v>
                </c:pt>
                <c:pt idx="160">
                  <c:v>1.8784581652803726E-2</c:v>
                </c:pt>
                <c:pt idx="161">
                  <c:v>1.8784581652803726E-2</c:v>
                </c:pt>
                <c:pt idx="162">
                  <c:v>1.8784581652803726E-2</c:v>
                </c:pt>
                <c:pt idx="163">
                  <c:v>1.8784581652803726E-2</c:v>
                </c:pt>
                <c:pt idx="164">
                  <c:v>1.8784581652803726E-2</c:v>
                </c:pt>
                <c:pt idx="165">
                  <c:v>1.8784581652803726E-2</c:v>
                </c:pt>
                <c:pt idx="166">
                  <c:v>1.8784581652803726E-2</c:v>
                </c:pt>
                <c:pt idx="167">
                  <c:v>1.8784581652803726E-2</c:v>
                </c:pt>
                <c:pt idx="168">
                  <c:v>1.8784581652803726E-2</c:v>
                </c:pt>
                <c:pt idx="169">
                  <c:v>1.8784581652803726E-2</c:v>
                </c:pt>
                <c:pt idx="170">
                  <c:v>1.8784581652803726E-2</c:v>
                </c:pt>
                <c:pt idx="171">
                  <c:v>1.8784581652803726E-2</c:v>
                </c:pt>
                <c:pt idx="172">
                  <c:v>1.8784581652803726E-2</c:v>
                </c:pt>
                <c:pt idx="173">
                  <c:v>1.8784581652803726E-2</c:v>
                </c:pt>
                <c:pt idx="174">
                  <c:v>1.8784581652803726E-2</c:v>
                </c:pt>
                <c:pt idx="175">
                  <c:v>1.8784581652803726E-2</c:v>
                </c:pt>
                <c:pt idx="176">
                  <c:v>1.8784581652803726E-2</c:v>
                </c:pt>
                <c:pt idx="177">
                  <c:v>1.8784581652803726E-2</c:v>
                </c:pt>
                <c:pt idx="178">
                  <c:v>1.8784581652803726E-2</c:v>
                </c:pt>
                <c:pt idx="179">
                  <c:v>1.8784581652803726E-2</c:v>
                </c:pt>
                <c:pt idx="180">
                  <c:v>1.8784581652803726E-2</c:v>
                </c:pt>
                <c:pt idx="181">
                  <c:v>1.8784581652803726E-2</c:v>
                </c:pt>
                <c:pt idx="182">
                  <c:v>1.8784581652803726E-2</c:v>
                </c:pt>
                <c:pt idx="183">
                  <c:v>1.8784581652803726E-2</c:v>
                </c:pt>
                <c:pt idx="184">
                  <c:v>5.9840139481303962E-2</c:v>
                </c:pt>
                <c:pt idx="185">
                  <c:v>5.9840139481303962E-2</c:v>
                </c:pt>
                <c:pt idx="186">
                  <c:v>5.9840139481303962E-2</c:v>
                </c:pt>
                <c:pt idx="187">
                  <c:v>5.9840139481303962E-2</c:v>
                </c:pt>
                <c:pt idx="188">
                  <c:v>5.9840139481303962E-2</c:v>
                </c:pt>
                <c:pt idx="189">
                  <c:v>5.9840139481303962E-2</c:v>
                </c:pt>
              </c:numCache>
            </c:numRef>
          </c:yVal>
          <c:smooth val="0"/>
        </c:ser>
        <c:ser>
          <c:idx val="2"/>
          <c:order val="2"/>
          <c:tx>
            <c:v>Beta from Model</c:v>
          </c:tx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5.0000000000000027E-3</c:v>
              </c:pt>
              <c:pt idx="1">
                <c:v>1</c:v>
              </c:pt>
            </c:numLit>
          </c:xVal>
          <c:yVal>
            <c:numRef>
              <c:f>amp_twohundredbyones_Measuremen!$V$620:$W$620</c:f>
              <c:numCache>
                <c:formatCode>General</c:formatCode>
                <c:ptCount val="2"/>
                <c:pt idx="0">
                  <c:v>5.2210899997324492E-2</c:v>
                </c:pt>
                <c:pt idx="1">
                  <c:v>5.2210899997324492E-2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097472"/>
        <c:axId val="101099392"/>
      </c:scatterChart>
      <c:valAx>
        <c:axId val="101097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Beta-beating Threshold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099392"/>
        <c:crosses val="autoZero"/>
        <c:crossBetween val="midCat"/>
      </c:valAx>
      <c:valAx>
        <c:axId val="101099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sqrt2Jy Rel Error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09747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Beta From Amplitude- Horiz. Plane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&gt;1/3 BPM Rej</c:v>
          </c:tx>
          <c:spPr>
            <a:ln w="28575">
              <a:noFill/>
            </a:ln>
          </c:spPr>
          <c:xVal>
            <c:numRef>
              <c:f>amp_twohundredbyones_Measuremen!$D$817:$D$825</c:f>
              <c:numCache>
                <c:formatCode>General</c:formatCode>
                <c:ptCount val="9"/>
                <c:pt idx="0">
                  <c:v>5.0000000000000027E-3</c:v>
                </c:pt>
                <c:pt idx="1">
                  <c:v>1.0000000000000005E-2</c:v>
                </c:pt>
                <c:pt idx="2">
                  <c:v>1.4999999999999998E-2</c:v>
                </c:pt>
                <c:pt idx="3">
                  <c:v>2.0000000000000011E-2</c:v>
                </c:pt>
                <c:pt idx="4">
                  <c:v>2.5000000000000001E-2</c:v>
                </c:pt>
                <c:pt idx="5">
                  <c:v>3.0000000000000002E-2</c:v>
                </c:pt>
                <c:pt idx="6">
                  <c:v>3.500000000000001E-2</c:v>
                </c:pt>
                <c:pt idx="7">
                  <c:v>4.0000000000000022E-2</c:v>
                </c:pt>
                <c:pt idx="8">
                  <c:v>4.5000000000000012E-2</c:v>
                </c:pt>
              </c:numCache>
            </c:numRef>
          </c:xVal>
          <c:yVal>
            <c:numRef>
              <c:f>amp_twohundredbyones_Measuremen!$E$817:$E$825</c:f>
              <c:numCache>
                <c:formatCode>General</c:formatCode>
                <c:ptCount val="9"/>
                <c:pt idx="0">
                  <c:v>1.6978575280074196E-2</c:v>
                </c:pt>
                <c:pt idx="1">
                  <c:v>1.6142393454740625E-2</c:v>
                </c:pt>
                <c:pt idx="2">
                  <c:v>1.6965206150195276E-2</c:v>
                </c:pt>
                <c:pt idx="3">
                  <c:v>0.15475534855851053</c:v>
                </c:pt>
                <c:pt idx="4">
                  <c:v>0.13849268910984872</c:v>
                </c:pt>
                <c:pt idx="5">
                  <c:v>0.12838644561279158</c:v>
                </c:pt>
                <c:pt idx="6">
                  <c:v>0.1221600298047244</c:v>
                </c:pt>
                <c:pt idx="7">
                  <c:v>0.1154104861538747</c:v>
                </c:pt>
                <c:pt idx="8">
                  <c:v>0.11175800660554955</c:v>
                </c:pt>
              </c:numCache>
            </c:numRef>
          </c:yVal>
          <c:smooth val="0"/>
        </c:ser>
        <c:ser>
          <c:idx val="1"/>
          <c:order val="1"/>
          <c:tx>
            <c:v>&lt;1/3 BPM Rej</c:v>
          </c:tx>
          <c:spPr>
            <a:ln w="28575">
              <a:noFill/>
            </a:ln>
          </c:spPr>
          <c:marker>
            <c:symbol val="circle"/>
            <c:size val="4"/>
          </c:marker>
          <c:xVal>
            <c:numRef>
              <c:f>amp_twohundredbyones_Measuremen!$D$826:$D$1016</c:f>
              <c:numCache>
                <c:formatCode>General</c:formatCode>
                <c:ptCount val="191"/>
                <c:pt idx="0">
                  <c:v>0.05</c:v>
                </c:pt>
                <c:pt idx="1">
                  <c:v>5.5000000000000014E-2</c:v>
                </c:pt>
                <c:pt idx="2">
                  <c:v>6.0000000000000026E-2</c:v>
                </c:pt>
                <c:pt idx="3">
                  <c:v>6.5000000000000002E-2</c:v>
                </c:pt>
                <c:pt idx="4">
                  <c:v>7.0000000000000021E-2</c:v>
                </c:pt>
                <c:pt idx="5">
                  <c:v>7.5000000000000011E-2</c:v>
                </c:pt>
                <c:pt idx="6">
                  <c:v>8.0000000000000043E-2</c:v>
                </c:pt>
                <c:pt idx="7">
                  <c:v>8.5000000000000006E-2</c:v>
                </c:pt>
                <c:pt idx="8">
                  <c:v>9.0000000000000024E-2</c:v>
                </c:pt>
                <c:pt idx="9">
                  <c:v>9.5000000000000043E-2</c:v>
                </c:pt>
                <c:pt idx="10">
                  <c:v>0.1</c:v>
                </c:pt>
                <c:pt idx="11">
                  <c:v>0.10500000000000002</c:v>
                </c:pt>
                <c:pt idx="12">
                  <c:v>0.11</c:v>
                </c:pt>
                <c:pt idx="13">
                  <c:v>0.115</c:v>
                </c:pt>
                <c:pt idx="14">
                  <c:v>0.12000000000000002</c:v>
                </c:pt>
                <c:pt idx="15">
                  <c:v>0.125</c:v>
                </c:pt>
                <c:pt idx="16">
                  <c:v>0.13</c:v>
                </c:pt>
                <c:pt idx="17">
                  <c:v>0.13500000000000001</c:v>
                </c:pt>
                <c:pt idx="18">
                  <c:v>0.14000000000000001</c:v>
                </c:pt>
                <c:pt idx="19">
                  <c:v>0.14500000000000007</c:v>
                </c:pt>
                <c:pt idx="20">
                  <c:v>0.15000000000000008</c:v>
                </c:pt>
                <c:pt idx="21">
                  <c:v>0.15500000000000008</c:v>
                </c:pt>
                <c:pt idx="22">
                  <c:v>0.16</c:v>
                </c:pt>
                <c:pt idx="23">
                  <c:v>0.16500000000000001</c:v>
                </c:pt>
                <c:pt idx="24">
                  <c:v>0.17</c:v>
                </c:pt>
                <c:pt idx="25">
                  <c:v>0.17500000000000004</c:v>
                </c:pt>
                <c:pt idx="26">
                  <c:v>0.18000000000000008</c:v>
                </c:pt>
                <c:pt idx="27">
                  <c:v>0.18500000000000008</c:v>
                </c:pt>
                <c:pt idx="28">
                  <c:v>0.19</c:v>
                </c:pt>
                <c:pt idx="29">
                  <c:v>0.19500000000000001</c:v>
                </c:pt>
                <c:pt idx="30">
                  <c:v>0.2</c:v>
                </c:pt>
                <c:pt idx="31">
                  <c:v>0.20500000000000004</c:v>
                </c:pt>
                <c:pt idx="32">
                  <c:v>0.21000000000000008</c:v>
                </c:pt>
                <c:pt idx="33">
                  <c:v>0.21500000000000008</c:v>
                </c:pt>
                <c:pt idx="34">
                  <c:v>0.22</c:v>
                </c:pt>
                <c:pt idx="35">
                  <c:v>0.22500000000000001</c:v>
                </c:pt>
                <c:pt idx="36">
                  <c:v>0.23</c:v>
                </c:pt>
                <c:pt idx="37">
                  <c:v>0.23500000000000001</c:v>
                </c:pt>
                <c:pt idx="38">
                  <c:v>0.24000000000000007</c:v>
                </c:pt>
                <c:pt idx="39">
                  <c:v>0.24500000000000008</c:v>
                </c:pt>
                <c:pt idx="40">
                  <c:v>0.25</c:v>
                </c:pt>
                <c:pt idx="41">
                  <c:v>0.255</c:v>
                </c:pt>
                <c:pt idx="42">
                  <c:v>0.26</c:v>
                </c:pt>
                <c:pt idx="43">
                  <c:v>0.26500000000000001</c:v>
                </c:pt>
                <c:pt idx="44">
                  <c:v>0.27</c:v>
                </c:pt>
                <c:pt idx="45">
                  <c:v>0.27500000000000002</c:v>
                </c:pt>
                <c:pt idx="46">
                  <c:v>0.28000000000000008</c:v>
                </c:pt>
                <c:pt idx="47">
                  <c:v>0.28500000000000014</c:v>
                </c:pt>
                <c:pt idx="48">
                  <c:v>0.29000000000000015</c:v>
                </c:pt>
                <c:pt idx="49">
                  <c:v>0.29500000000000015</c:v>
                </c:pt>
                <c:pt idx="50">
                  <c:v>0.30000000000000016</c:v>
                </c:pt>
                <c:pt idx="51">
                  <c:v>0.30500000000000022</c:v>
                </c:pt>
                <c:pt idx="52">
                  <c:v>0.31000000000000016</c:v>
                </c:pt>
                <c:pt idx="53">
                  <c:v>0.31500000000000017</c:v>
                </c:pt>
                <c:pt idx="54">
                  <c:v>0.32000000000000017</c:v>
                </c:pt>
                <c:pt idx="55">
                  <c:v>0.32500000000000018</c:v>
                </c:pt>
                <c:pt idx="56">
                  <c:v>0.33000000000000024</c:v>
                </c:pt>
                <c:pt idx="57">
                  <c:v>0.33500000000000024</c:v>
                </c:pt>
                <c:pt idx="58">
                  <c:v>0.34</c:v>
                </c:pt>
                <c:pt idx="59">
                  <c:v>0.34500000000000008</c:v>
                </c:pt>
                <c:pt idx="60">
                  <c:v>0.35000000000000014</c:v>
                </c:pt>
                <c:pt idx="61">
                  <c:v>0.35500000000000015</c:v>
                </c:pt>
                <c:pt idx="62">
                  <c:v>0.36000000000000015</c:v>
                </c:pt>
                <c:pt idx="63">
                  <c:v>0.36500000000000021</c:v>
                </c:pt>
                <c:pt idx="64">
                  <c:v>0.37000000000000016</c:v>
                </c:pt>
                <c:pt idx="65">
                  <c:v>0.37500000000000017</c:v>
                </c:pt>
                <c:pt idx="66">
                  <c:v>0.38000000000000017</c:v>
                </c:pt>
                <c:pt idx="67">
                  <c:v>0.38500000000000018</c:v>
                </c:pt>
                <c:pt idx="68">
                  <c:v>0.39000000000000018</c:v>
                </c:pt>
                <c:pt idx="69">
                  <c:v>0.39500000000000024</c:v>
                </c:pt>
                <c:pt idx="70">
                  <c:v>0.4</c:v>
                </c:pt>
                <c:pt idx="71">
                  <c:v>0.40500000000000008</c:v>
                </c:pt>
                <c:pt idx="72">
                  <c:v>0.41000000000000014</c:v>
                </c:pt>
                <c:pt idx="73">
                  <c:v>0.41500000000000015</c:v>
                </c:pt>
                <c:pt idx="74">
                  <c:v>0.42000000000000015</c:v>
                </c:pt>
                <c:pt idx="75">
                  <c:v>0.42500000000000021</c:v>
                </c:pt>
                <c:pt idx="76">
                  <c:v>0.43000000000000016</c:v>
                </c:pt>
                <c:pt idx="77">
                  <c:v>0.43500000000000016</c:v>
                </c:pt>
                <c:pt idx="78">
                  <c:v>0.44</c:v>
                </c:pt>
                <c:pt idx="79">
                  <c:v>0.44500000000000001</c:v>
                </c:pt>
                <c:pt idx="80">
                  <c:v>0.45</c:v>
                </c:pt>
                <c:pt idx="81">
                  <c:v>0.45500000000000002</c:v>
                </c:pt>
                <c:pt idx="82">
                  <c:v>0.46</c:v>
                </c:pt>
                <c:pt idx="83">
                  <c:v>0.46500000000000002</c:v>
                </c:pt>
                <c:pt idx="84">
                  <c:v>0.47000000000000008</c:v>
                </c:pt>
                <c:pt idx="85">
                  <c:v>0.47500000000000014</c:v>
                </c:pt>
                <c:pt idx="86">
                  <c:v>0.48000000000000015</c:v>
                </c:pt>
                <c:pt idx="87">
                  <c:v>0.48500000000000021</c:v>
                </c:pt>
                <c:pt idx="88">
                  <c:v>0.49000000000000016</c:v>
                </c:pt>
                <c:pt idx="89">
                  <c:v>0.49500000000000016</c:v>
                </c:pt>
                <c:pt idx="90">
                  <c:v>0.5</c:v>
                </c:pt>
                <c:pt idx="91">
                  <c:v>0.505</c:v>
                </c:pt>
                <c:pt idx="92">
                  <c:v>0.51</c:v>
                </c:pt>
                <c:pt idx="93">
                  <c:v>0.51500000000000001</c:v>
                </c:pt>
                <c:pt idx="94">
                  <c:v>0.52</c:v>
                </c:pt>
                <c:pt idx="95">
                  <c:v>0.52500000000000002</c:v>
                </c:pt>
                <c:pt idx="96">
                  <c:v>0.53</c:v>
                </c:pt>
                <c:pt idx="97">
                  <c:v>0.53500000000000003</c:v>
                </c:pt>
                <c:pt idx="98">
                  <c:v>0.54</c:v>
                </c:pt>
                <c:pt idx="99">
                  <c:v>0.54500000000000004</c:v>
                </c:pt>
                <c:pt idx="100">
                  <c:v>0.55000000000000004</c:v>
                </c:pt>
                <c:pt idx="101">
                  <c:v>0.55500000000000005</c:v>
                </c:pt>
                <c:pt idx="102">
                  <c:v>0.56000000000000005</c:v>
                </c:pt>
                <c:pt idx="103">
                  <c:v>0.56499999999999995</c:v>
                </c:pt>
                <c:pt idx="104">
                  <c:v>0.56999999999999995</c:v>
                </c:pt>
                <c:pt idx="105">
                  <c:v>0.57500000000000029</c:v>
                </c:pt>
                <c:pt idx="106">
                  <c:v>0.58000000000000007</c:v>
                </c:pt>
                <c:pt idx="107">
                  <c:v>0.58499999999999996</c:v>
                </c:pt>
                <c:pt idx="108">
                  <c:v>0.59</c:v>
                </c:pt>
                <c:pt idx="109">
                  <c:v>0.59499999999999997</c:v>
                </c:pt>
                <c:pt idx="110">
                  <c:v>0.60000000000000031</c:v>
                </c:pt>
                <c:pt idx="111">
                  <c:v>0.60500000000000032</c:v>
                </c:pt>
                <c:pt idx="112">
                  <c:v>0.61000000000000032</c:v>
                </c:pt>
                <c:pt idx="113">
                  <c:v>0.61500000000000032</c:v>
                </c:pt>
                <c:pt idx="114">
                  <c:v>0.62000000000000033</c:v>
                </c:pt>
                <c:pt idx="115">
                  <c:v>0.62500000000000033</c:v>
                </c:pt>
                <c:pt idx="116">
                  <c:v>0.63000000000000034</c:v>
                </c:pt>
                <c:pt idx="117">
                  <c:v>0.63500000000000034</c:v>
                </c:pt>
                <c:pt idx="118">
                  <c:v>0.64000000000000035</c:v>
                </c:pt>
                <c:pt idx="119">
                  <c:v>0.64500000000000035</c:v>
                </c:pt>
                <c:pt idx="120">
                  <c:v>0.65000000000000036</c:v>
                </c:pt>
                <c:pt idx="121">
                  <c:v>0.65500000000000036</c:v>
                </c:pt>
                <c:pt idx="122">
                  <c:v>0.66000000000000036</c:v>
                </c:pt>
                <c:pt idx="123">
                  <c:v>0.66500000000000048</c:v>
                </c:pt>
                <c:pt idx="124">
                  <c:v>0.67000000000000048</c:v>
                </c:pt>
                <c:pt idx="125">
                  <c:v>0.6750000000000006</c:v>
                </c:pt>
                <c:pt idx="126">
                  <c:v>0.68</c:v>
                </c:pt>
                <c:pt idx="127">
                  <c:v>0.68500000000000005</c:v>
                </c:pt>
                <c:pt idx="128">
                  <c:v>0.69000000000000028</c:v>
                </c:pt>
                <c:pt idx="129">
                  <c:v>0.69499999999999995</c:v>
                </c:pt>
                <c:pt idx="130">
                  <c:v>0.70000000000000029</c:v>
                </c:pt>
                <c:pt idx="131">
                  <c:v>0.70500000000000029</c:v>
                </c:pt>
                <c:pt idx="132">
                  <c:v>0.7100000000000003</c:v>
                </c:pt>
                <c:pt idx="133">
                  <c:v>0.7150000000000003</c:v>
                </c:pt>
                <c:pt idx="134">
                  <c:v>0.72000000000000031</c:v>
                </c:pt>
                <c:pt idx="135">
                  <c:v>0.72500000000000031</c:v>
                </c:pt>
                <c:pt idx="136">
                  <c:v>0.73000000000000032</c:v>
                </c:pt>
                <c:pt idx="137">
                  <c:v>0.73500000000000032</c:v>
                </c:pt>
                <c:pt idx="138">
                  <c:v>0.74000000000000032</c:v>
                </c:pt>
                <c:pt idx="139">
                  <c:v>0.74500000000000033</c:v>
                </c:pt>
                <c:pt idx="140">
                  <c:v>0.75000000000000033</c:v>
                </c:pt>
                <c:pt idx="141">
                  <c:v>0.75500000000000034</c:v>
                </c:pt>
                <c:pt idx="142">
                  <c:v>0.76000000000000034</c:v>
                </c:pt>
                <c:pt idx="143">
                  <c:v>0.76500000000000035</c:v>
                </c:pt>
                <c:pt idx="144">
                  <c:v>0.77000000000000035</c:v>
                </c:pt>
                <c:pt idx="145">
                  <c:v>0.77500000000000036</c:v>
                </c:pt>
                <c:pt idx="146">
                  <c:v>0.78</c:v>
                </c:pt>
                <c:pt idx="147">
                  <c:v>0.78500000000000003</c:v>
                </c:pt>
                <c:pt idx="148">
                  <c:v>0.79</c:v>
                </c:pt>
                <c:pt idx="149">
                  <c:v>0.79500000000000004</c:v>
                </c:pt>
                <c:pt idx="150">
                  <c:v>0.8</c:v>
                </c:pt>
                <c:pt idx="151">
                  <c:v>0.80500000000000005</c:v>
                </c:pt>
                <c:pt idx="152">
                  <c:v>0.81</c:v>
                </c:pt>
                <c:pt idx="153">
                  <c:v>0.81499999999999995</c:v>
                </c:pt>
                <c:pt idx="154">
                  <c:v>0.82000000000000028</c:v>
                </c:pt>
                <c:pt idx="155">
                  <c:v>0.82500000000000029</c:v>
                </c:pt>
                <c:pt idx="156">
                  <c:v>0.83000000000000029</c:v>
                </c:pt>
                <c:pt idx="157">
                  <c:v>0.8350000000000003</c:v>
                </c:pt>
                <c:pt idx="158">
                  <c:v>0.8400000000000003</c:v>
                </c:pt>
                <c:pt idx="159">
                  <c:v>0.84500000000000031</c:v>
                </c:pt>
                <c:pt idx="160">
                  <c:v>0.85000000000000031</c:v>
                </c:pt>
                <c:pt idx="161">
                  <c:v>0.85500000000000032</c:v>
                </c:pt>
                <c:pt idx="162">
                  <c:v>0.86000000000000032</c:v>
                </c:pt>
                <c:pt idx="163">
                  <c:v>0.86500000000000032</c:v>
                </c:pt>
                <c:pt idx="164">
                  <c:v>0.87000000000000033</c:v>
                </c:pt>
                <c:pt idx="165">
                  <c:v>0.87500000000000033</c:v>
                </c:pt>
                <c:pt idx="166">
                  <c:v>0.88</c:v>
                </c:pt>
                <c:pt idx="167">
                  <c:v>0.88500000000000001</c:v>
                </c:pt>
                <c:pt idx="168">
                  <c:v>0.89</c:v>
                </c:pt>
                <c:pt idx="169">
                  <c:v>0.89500000000000002</c:v>
                </c:pt>
                <c:pt idx="170">
                  <c:v>0.9</c:v>
                </c:pt>
                <c:pt idx="171">
                  <c:v>0.90500000000000003</c:v>
                </c:pt>
                <c:pt idx="172">
                  <c:v>0.91</c:v>
                </c:pt>
                <c:pt idx="173">
                  <c:v>0.91500000000000004</c:v>
                </c:pt>
                <c:pt idx="174">
                  <c:v>0.92</c:v>
                </c:pt>
                <c:pt idx="175">
                  <c:v>0.92500000000000004</c:v>
                </c:pt>
                <c:pt idx="176">
                  <c:v>0.93</c:v>
                </c:pt>
                <c:pt idx="177">
                  <c:v>0.93500000000000005</c:v>
                </c:pt>
                <c:pt idx="178">
                  <c:v>0.94000000000000028</c:v>
                </c:pt>
                <c:pt idx="179">
                  <c:v>0.94499999999999995</c:v>
                </c:pt>
                <c:pt idx="180">
                  <c:v>0.95000000000000029</c:v>
                </c:pt>
                <c:pt idx="181">
                  <c:v>0.95500000000000029</c:v>
                </c:pt>
                <c:pt idx="182">
                  <c:v>0.9600000000000003</c:v>
                </c:pt>
                <c:pt idx="183">
                  <c:v>0.9650000000000003</c:v>
                </c:pt>
                <c:pt idx="184">
                  <c:v>0.97000000000000031</c:v>
                </c:pt>
                <c:pt idx="185">
                  <c:v>0.97500000000000031</c:v>
                </c:pt>
                <c:pt idx="186">
                  <c:v>0.98</c:v>
                </c:pt>
                <c:pt idx="187">
                  <c:v>0.98499999999999999</c:v>
                </c:pt>
                <c:pt idx="188">
                  <c:v>0.99</c:v>
                </c:pt>
                <c:pt idx="189">
                  <c:v>0.995</c:v>
                </c:pt>
                <c:pt idx="190">
                  <c:v>1</c:v>
                </c:pt>
              </c:numCache>
            </c:numRef>
          </c:xVal>
          <c:yVal>
            <c:numRef>
              <c:f>amp_twohundredbyones_Measuremen!$E$826:$E$1016</c:f>
              <c:numCache>
                <c:formatCode>General</c:formatCode>
                <c:ptCount val="191"/>
                <c:pt idx="0">
                  <c:v>0.10815912697061504</c:v>
                </c:pt>
                <c:pt idx="1">
                  <c:v>0.10569479369455045</c:v>
                </c:pt>
                <c:pt idx="2">
                  <c:v>0.10303889354263611</c:v>
                </c:pt>
                <c:pt idx="3">
                  <c:v>0.10053472138561975</c:v>
                </c:pt>
                <c:pt idx="4">
                  <c:v>9.9177396031820964E-2</c:v>
                </c:pt>
                <c:pt idx="5">
                  <c:v>9.7854122894100226E-2</c:v>
                </c:pt>
                <c:pt idx="6">
                  <c:v>9.6848099091812981E-2</c:v>
                </c:pt>
                <c:pt idx="7">
                  <c:v>9.6145709042264299E-2</c:v>
                </c:pt>
                <c:pt idx="8">
                  <c:v>9.5354448258944388E-2</c:v>
                </c:pt>
                <c:pt idx="9">
                  <c:v>9.495051174227212E-2</c:v>
                </c:pt>
                <c:pt idx="10">
                  <c:v>9.4752559871181044E-2</c:v>
                </c:pt>
                <c:pt idx="11">
                  <c:v>9.4057722937814892E-2</c:v>
                </c:pt>
                <c:pt idx="12">
                  <c:v>9.3960019789358543E-2</c:v>
                </c:pt>
                <c:pt idx="13">
                  <c:v>9.3517245661292603E-2</c:v>
                </c:pt>
                <c:pt idx="14">
                  <c:v>9.3430498182449626E-2</c:v>
                </c:pt>
                <c:pt idx="15">
                  <c:v>9.3333695418142668E-2</c:v>
                </c:pt>
                <c:pt idx="16">
                  <c:v>9.3333695418142668E-2</c:v>
                </c:pt>
                <c:pt idx="17">
                  <c:v>9.3333695418142668E-2</c:v>
                </c:pt>
                <c:pt idx="18">
                  <c:v>9.3264038897414206E-2</c:v>
                </c:pt>
                <c:pt idx="19">
                  <c:v>9.3264038897414206E-2</c:v>
                </c:pt>
                <c:pt idx="20">
                  <c:v>9.316760833836632E-2</c:v>
                </c:pt>
                <c:pt idx="21">
                  <c:v>9.2988934384820462E-2</c:v>
                </c:pt>
                <c:pt idx="22">
                  <c:v>9.2988934384820462E-2</c:v>
                </c:pt>
                <c:pt idx="23">
                  <c:v>9.2900855416122738E-2</c:v>
                </c:pt>
                <c:pt idx="24">
                  <c:v>9.2806443859040855E-2</c:v>
                </c:pt>
                <c:pt idx="25">
                  <c:v>9.2711572215196061E-2</c:v>
                </c:pt>
                <c:pt idx="26">
                  <c:v>9.2628533432558613E-2</c:v>
                </c:pt>
                <c:pt idx="27">
                  <c:v>9.2628533432558613E-2</c:v>
                </c:pt>
                <c:pt idx="28">
                  <c:v>9.2628533432558613E-2</c:v>
                </c:pt>
                <c:pt idx="29">
                  <c:v>9.2539234978278234E-2</c:v>
                </c:pt>
                <c:pt idx="30">
                  <c:v>9.2539234978278234E-2</c:v>
                </c:pt>
                <c:pt idx="31">
                  <c:v>9.2444849468100512E-2</c:v>
                </c:pt>
                <c:pt idx="32">
                  <c:v>9.2372715317901297E-2</c:v>
                </c:pt>
                <c:pt idx="33">
                  <c:v>9.219736336470849E-2</c:v>
                </c:pt>
                <c:pt idx="34">
                  <c:v>9.2103557484996601E-2</c:v>
                </c:pt>
                <c:pt idx="35">
                  <c:v>9.2103557484996601E-2</c:v>
                </c:pt>
                <c:pt idx="36">
                  <c:v>9.2103557484996601E-2</c:v>
                </c:pt>
                <c:pt idx="37">
                  <c:v>9.2103557484996601E-2</c:v>
                </c:pt>
                <c:pt idx="38">
                  <c:v>9.1925656922311832E-2</c:v>
                </c:pt>
                <c:pt idx="39">
                  <c:v>9.1741999600609414E-2</c:v>
                </c:pt>
                <c:pt idx="40">
                  <c:v>9.1741999600609414E-2</c:v>
                </c:pt>
                <c:pt idx="41">
                  <c:v>9.1657954369013542E-2</c:v>
                </c:pt>
                <c:pt idx="42">
                  <c:v>9.166756299574487E-2</c:v>
                </c:pt>
                <c:pt idx="43">
                  <c:v>9.1575571803405559E-2</c:v>
                </c:pt>
                <c:pt idx="44">
                  <c:v>9.1575571803405559E-2</c:v>
                </c:pt>
                <c:pt idx="45">
                  <c:v>9.1575571803405559E-2</c:v>
                </c:pt>
                <c:pt idx="46">
                  <c:v>9.1575571803405559E-2</c:v>
                </c:pt>
                <c:pt idx="47">
                  <c:v>9.1575571803405559E-2</c:v>
                </c:pt>
                <c:pt idx="48">
                  <c:v>9.1575571803405559E-2</c:v>
                </c:pt>
                <c:pt idx="49">
                  <c:v>9.1501434779780511E-2</c:v>
                </c:pt>
                <c:pt idx="50">
                  <c:v>9.1501434779780511E-2</c:v>
                </c:pt>
                <c:pt idx="51">
                  <c:v>9.1501434779780511E-2</c:v>
                </c:pt>
                <c:pt idx="52">
                  <c:v>9.132232122550861E-2</c:v>
                </c:pt>
                <c:pt idx="53">
                  <c:v>9.1231288230156013E-2</c:v>
                </c:pt>
                <c:pt idx="54">
                  <c:v>9.1231288230156013E-2</c:v>
                </c:pt>
                <c:pt idx="55">
                  <c:v>9.1205308838557528E-2</c:v>
                </c:pt>
                <c:pt idx="56">
                  <c:v>9.1123428610835597E-2</c:v>
                </c:pt>
                <c:pt idx="57">
                  <c:v>9.1035257596440017E-2</c:v>
                </c:pt>
                <c:pt idx="58">
                  <c:v>9.1035257596440017E-2</c:v>
                </c:pt>
                <c:pt idx="59">
                  <c:v>9.1035257596440017E-2</c:v>
                </c:pt>
                <c:pt idx="60">
                  <c:v>9.1035257596440017E-2</c:v>
                </c:pt>
                <c:pt idx="61">
                  <c:v>9.1035257596440017E-2</c:v>
                </c:pt>
                <c:pt idx="62">
                  <c:v>9.1035257596440017E-2</c:v>
                </c:pt>
                <c:pt idx="63">
                  <c:v>9.0950205610707852E-2</c:v>
                </c:pt>
                <c:pt idx="64">
                  <c:v>9.0950205610707852E-2</c:v>
                </c:pt>
                <c:pt idx="65">
                  <c:v>9.0860755660104014E-2</c:v>
                </c:pt>
                <c:pt idx="66">
                  <c:v>9.0860755660104014E-2</c:v>
                </c:pt>
                <c:pt idx="67">
                  <c:v>9.0860755660104014E-2</c:v>
                </c:pt>
                <c:pt idx="68">
                  <c:v>9.0860755660104014E-2</c:v>
                </c:pt>
                <c:pt idx="69">
                  <c:v>9.0860755660104014E-2</c:v>
                </c:pt>
                <c:pt idx="70">
                  <c:v>9.0860755660104014E-2</c:v>
                </c:pt>
                <c:pt idx="71">
                  <c:v>9.0860755660104014E-2</c:v>
                </c:pt>
                <c:pt idx="72">
                  <c:v>9.0860755660104014E-2</c:v>
                </c:pt>
                <c:pt idx="73">
                  <c:v>9.0860755660104014E-2</c:v>
                </c:pt>
                <c:pt idx="74">
                  <c:v>9.0860755660104014E-2</c:v>
                </c:pt>
                <c:pt idx="75">
                  <c:v>9.0860755660104014E-2</c:v>
                </c:pt>
                <c:pt idx="76">
                  <c:v>9.0860755660104014E-2</c:v>
                </c:pt>
                <c:pt idx="77">
                  <c:v>9.0860755660104014E-2</c:v>
                </c:pt>
                <c:pt idx="78">
                  <c:v>9.0860755660104014E-2</c:v>
                </c:pt>
                <c:pt idx="79">
                  <c:v>9.0860755660104014E-2</c:v>
                </c:pt>
                <c:pt idx="80">
                  <c:v>9.0860755660104014E-2</c:v>
                </c:pt>
                <c:pt idx="81">
                  <c:v>9.0860755660104014E-2</c:v>
                </c:pt>
                <c:pt idx="82">
                  <c:v>9.0860755660104014E-2</c:v>
                </c:pt>
                <c:pt idx="83">
                  <c:v>9.0860755660104014E-2</c:v>
                </c:pt>
                <c:pt idx="84">
                  <c:v>9.0860755660104014E-2</c:v>
                </c:pt>
                <c:pt idx="85">
                  <c:v>9.0860755660104014E-2</c:v>
                </c:pt>
                <c:pt idx="86">
                  <c:v>9.0860755660104014E-2</c:v>
                </c:pt>
                <c:pt idx="87">
                  <c:v>9.0860755660104014E-2</c:v>
                </c:pt>
                <c:pt idx="88">
                  <c:v>9.0860755660104014E-2</c:v>
                </c:pt>
                <c:pt idx="89">
                  <c:v>9.0860755660104014E-2</c:v>
                </c:pt>
                <c:pt idx="90">
                  <c:v>9.0860755660104014E-2</c:v>
                </c:pt>
                <c:pt idx="91">
                  <c:v>9.0860755660104014E-2</c:v>
                </c:pt>
                <c:pt idx="92">
                  <c:v>9.0860755660104014E-2</c:v>
                </c:pt>
                <c:pt idx="93">
                  <c:v>9.0860755660104014E-2</c:v>
                </c:pt>
                <c:pt idx="94">
                  <c:v>9.0860755660104014E-2</c:v>
                </c:pt>
                <c:pt idx="95">
                  <c:v>9.0860755660104014E-2</c:v>
                </c:pt>
                <c:pt idx="96">
                  <c:v>9.0860755660104014E-2</c:v>
                </c:pt>
                <c:pt idx="97">
                  <c:v>9.0860755660104014E-2</c:v>
                </c:pt>
                <c:pt idx="98">
                  <c:v>9.0860755660104014E-2</c:v>
                </c:pt>
                <c:pt idx="99">
                  <c:v>9.0860755660104014E-2</c:v>
                </c:pt>
                <c:pt idx="100">
                  <c:v>9.0860755660104014E-2</c:v>
                </c:pt>
                <c:pt idx="101">
                  <c:v>9.0860755660104014E-2</c:v>
                </c:pt>
                <c:pt idx="102">
                  <c:v>9.0860755660104014E-2</c:v>
                </c:pt>
                <c:pt idx="103">
                  <c:v>9.0860755660104014E-2</c:v>
                </c:pt>
                <c:pt idx="104">
                  <c:v>9.0860755660104014E-2</c:v>
                </c:pt>
                <c:pt idx="105">
                  <c:v>9.0860755660104014E-2</c:v>
                </c:pt>
                <c:pt idx="106">
                  <c:v>9.0860755660104014E-2</c:v>
                </c:pt>
                <c:pt idx="107">
                  <c:v>9.0860755660104014E-2</c:v>
                </c:pt>
                <c:pt idx="108">
                  <c:v>9.0860755660104014E-2</c:v>
                </c:pt>
                <c:pt idx="109">
                  <c:v>9.0860755660104014E-2</c:v>
                </c:pt>
                <c:pt idx="110">
                  <c:v>9.0860755660104014E-2</c:v>
                </c:pt>
                <c:pt idx="111">
                  <c:v>9.0860755660104014E-2</c:v>
                </c:pt>
                <c:pt idx="112">
                  <c:v>9.0860755660104014E-2</c:v>
                </c:pt>
                <c:pt idx="113">
                  <c:v>9.0860755660104014E-2</c:v>
                </c:pt>
                <c:pt idx="114">
                  <c:v>9.0860755660104014E-2</c:v>
                </c:pt>
                <c:pt idx="115">
                  <c:v>9.0860755660104014E-2</c:v>
                </c:pt>
                <c:pt idx="116">
                  <c:v>9.0860755660104014E-2</c:v>
                </c:pt>
                <c:pt idx="117">
                  <c:v>9.0860755660104014E-2</c:v>
                </c:pt>
                <c:pt idx="118">
                  <c:v>9.0860755660104014E-2</c:v>
                </c:pt>
                <c:pt idx="119">
                  <c:v>9.0860755660104014E-2</c:v>
                </c:pt>
                <c:pt idx="120">
                  <c:v>9.0860755660104014E-2</c:v>
                </c:pt>
                <c:pt idx="121">
                  <c:v>9.0860755660104014E-2</c:v>
                </c:pt>
                <c:pt idx="122">
                  <c:v>9.0860755660104014E-2</c:v>
                </c:pt>
                <c:pt idx="123">
                  <c:v>9.0860755660104014E-2</c:v>
                </c:pt>
                <c:pt idx="124">
                  <c:v>9.0860755660104014E-2</c:v>
                </c:pt>
                <c:pt idx="125">
                  <c:v>9.0860755660104014E-2</c:v>
                </c:pt>
                <c:pt idx="126">
                  <c:v>9.0860755660104014E-2</c:v>
                </c:pt>
                <c:pt idx="127">
                  <c:v>9.0860755660104014E-2</c:v>
                </c:pt>
                <c:pt idx="128">
                  <c:v>9.0860755660104014E-2</c:v>
                </c:pt>
                <c:pt idx="129">
                  <c:v>9.0860755660104014E-2</c:v>
                </c:pt>
                <c:pt idx="130">
                  <c:v>9.0860755660104014E-2</c:v>
                </c:pt>
                <c:pt idx="131">
                  <c:v>9.0860755660104014E-2</c:v>
                </c:pt>
                <c:pt idx="132">
                  <c:v>9.0860755660104014E-2</c:v>
                </c:pt>
                <c:pt idx="133">
                  <c:v>9.0860755660104014E-2</c:v>
                </c:pt>
                <c:pt idx="134">
                  <c:v>9.0860755660104014E-2</c:v>
                </c:pt>
                <c:pt idx="135">
                  <c:v>9.0860755660104014E-2</c:v>
                </c:pt>
                <c:pt idx="136">
                  <c:v>9.0860755660104014E-2</c:v>
                </c:pt>
                <c:pt idx="137">
                  <c:v>9.0860755660104014E-2</c:v>
                </c:pt>
                <c:pt idx="138">
                  <c:v>9.0860755660104014E-2</c:v>
                </c:pt>
                <c:pt idx="139">
                  <c:v>9.0860755660104014E-2</c:v>
                </c:pt>
                <c:pt idx="140">
                  <c:v>9.0860755660104014E-2</c:v>
                </c:pt>
                <c:pt idx="141">
                  <c:v>9.0860755660104014E-2</c:v>
                </c:pt>
                <c:pt idx="142">
                  <c:v>9.0860755660104014E-2</c:v>
                </c:pt>
                <c:pt idx="143">
                  <c:v>9.0860755660104014E-2</c:v>
                </c:pt>
                <c:pt idx="144">
                  <c:v>9.0860755660104014E-2</c:v>
                </c:pt>
                <c:pt idx="145">
                  <c:v>9.0860755660104014E-2</c:v>
                </c:pt>
                <c:pt idx="146">
                  <c:v>9.0860755660104014E-2</c:v>
                </c:pt>
                <c:pt idx="147">
                  <c:v>9.0860755660104014E-2</c:v>
                </c:pt>
                <c:pt idx="148">
                  <c:v>9.0860755660104014E-2</c:v>
                </c:pt>
                <c:pt idx="149">
                  <c:v>9.0860755660104014E-2</c:v>
                </c:pt>
                <c:pt idx="150">
                  <c:v>9.0860755660104014E-2</c:v>
                </c:pt>
                <c:pt idx="151">
                  <c:v>9.0860755660104014E-2</c:v>
                </c:pt>
                <c:pt idx="152">
                  <c:v>9.0860755660104014E-2</c:v>
                </c:pt>
                <c:pt idx="153">
                  <c:v>9.0860755660104014E-2</c:v>
                </c:pt>
                <c:pt idx="154">
                  <c:v>9.0860755660104014E-2</c:v>
                </c:pt>
                <c:pt idx="155">
                  <c:v>9.0860755660104014E-2</c:v>
                </c:pt>
                <c:pt idx="156">
                  <c:v>9.0860755660104014E-2</c:v>
                </c:pt>
                <c:pt idx="157">
                  <c:v>9.0860755660104014E-2</c:v>
                </c:pt>
                <c:pt idx="158">
                  <c:v>9.0860755660104014E-2</c:v>
                </c:pt>
                <c:pt idx="159">
                  <c:v>9.0860755660104014E-2</c:v>
                </c:pt>
                <c:pt idx="160">
                  <c:v>9.0860755660104014E-2</c:v>
                </c:pt>
                <c:pt idx="161">
                  <c:v>9.0860755660104014E-2</c:v>
                </c:pt>
                <c:pt idx="162">
                  <c:v>9.0860755660104014E-2</c:v>
                </c:pt>
                <c:pt idx="163">
                  <c:v>9.0860755660104014E-2</c:v>
                </c:pt>
                <c:pt idx="164">
                  <c:v>9.0860755660104014E-2</c:v>
                </c:pt>
                <c:pt idx="165">
                  <c:v>9.0860755660104014E-2</c:v>
                </c:pt>
                <c:pt idx="166">
                  <c:v>9.0860755660104014E-2</c:v>
                </c:pt>
                <c:pt idx="167">
                  <c:v>9.0860755660104014E-2</c:v>
                </c:pt>
                <c:pt idx="168">
                  <c:v>9.0860755660104014E-2</c:v>
                </c:pt>
                <c:pt idx="169">
                  <c:v>9.0860755660104014E-2</c:v>
                </c:pt>
                <c:pt idx="170">
                  <c:v>9.0860755660104014E-2</c:v>
                </c:pt>
                <c:pt idx="171">
                  <c:v>9.0860755660104014E-2</c:v>
                </c:pt>
                <c:pt idx="172">
                  <c:v>9.0860755660104014E-2</c:v>
                </c:pt>
                <c:pt idx="173">
                  <c:v>9.0860755660104014E-2</c:v>
                </c:pt>
                <c:pt idx="174">
                  <c:v>9.0860755660104014E-2</c:v>
                </c:pt>
                <c:pt idx="175">
                  <c:v>9.0860755660104014E-2</c:v>
                </c:pt>
                <c:pt idx="176">
                  <c:v>9.0860755660104014E-2</c:v>
                </c:pt>
                <c:pt idx="177">
                  <c:v>9.0860755660104014E-2</c:v>
                </c:pt>
                <c:pt idx="178">
                  <c:v>9.0860755660104014E-2</c:v>
                </c:pt>
                <c:pt idx="179">
                  <c:v>9.0860755660104014E-2</c:v>
                </c:pt>
                <c:pt idx="180">
                  <c:v>9.0860755660104014E-2</c:v>
                </c:pt>
                <c:pt idx="181">
                  <c:v>9.0860755660104014E-2</c:v>
                </c:pt>
                <c:pt idx="182">
                  <c:v>9.0860755660104014E-2</c:v>
                </c:pt>
                <c:pt idx="183">
                  <c:v>9.0860755660104014E-2</c:v>
                </c:pt>
                <c:pt idx="184">
                  <c:v>9.0860755660104014E-2</c:v>
                </c:pt>
                <c:pt idx="185">
                  <c:v>9.0860755660104014E-2</c:v>
                </c:pt>
                <c:pt idx="186">
                  <c:v>9.0860755660104014E-2</c:v>
                </c:pt>
                <c:pt idx="187">
                  <c:v>9.0860755660104014E-2</c:v>
                </c:pt>
                <c:pt idx="188">
                  <c:v>9.0860755660104014E-2</c:v>
                </c:pt>
                <c:pt idx="189">
                  <c:v>9.0860755660104014E-2</c:v>
                </c:pt>
                <c:pt idx="190">
                  <c:v>9.0860755660104014E-2</c:v>
                </c:pt>
              </c:numCache>
            </c:numRef>
          </c:yVal>
          <c:smooth val="0"/>
        </c:ser>
        <c:ser>
          <c:idx val="2"/>
          <c:order val="2"/>
          <c:tx>
            <c:v>Beta from Model</c:v>
          </c:tx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5.0000000000000027E-3</c:v>
              </c:pt>
              <c:pt idx="1">
                <c:v>1</c:v>
              </c:pt>
            </c:numLit>
          </c:xVal>
          <c:yVal>
            <c:numRef>
              <c:f>amp_twohundredbyones_Measuremen!$V$822:$W$822</c:f>
              <c:numCache>
                <c:formatCode>General</c:formatCode>
                <c:ptCount val="2"/>
                <c:pt idx="0">
                  <c:v>9.6115160745320755E-2</c:v>
                </c:pt>
                <c:pt idx="1">
                  <c:v>9.6115160745320755E-2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327616"/>
        <c:axId val="101329536"/>
      </c:scatterChart>
      <c:valAx>
        <c:axId val="101327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Beta-beating Threshold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329536"/>
        <c:crosses val="autoZero"/>
        <c:crossBetween val="midCat"/>
      </c:valAx>
      <c:valAx>
        <c:axId val="101329536"/>
        <c:scaling>
          <c:orientation val="minMax"/>
          <c:min val="6.0000000000000032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sqrt2Jx Rel Error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3276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0.72875</cdr:x>
      <cdr:y>0.12159</cdr:y>
    </cdr:from>
    <cdr:to>
      <cdr:x>0.99193</cdr:x>
      <cdr:y>0.43154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37025" y="460375"/>
          <a:ext cx="1494072" cy="1173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2012_06_25@01_13_11_078 Measurement Data</a:t>
          </a: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0" i="0" baseline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#BPMs: 512</a:t>
          </a:r>
          <a:endParaRPr lang="en-GB" b="0">
            <a:effectLst/>
          </a:endParaRPr>
        </a:p>
        <a:p xmlns:a="http://schemas.openxmlformats.org/drawingml/2006/main">
          <a:endParaRPr lang="en-GB" sz="1100"/>
        </a:p>
        <a:p xmlns:a="http://schemas.openxmlformats.org/drawingml/2006/main">
          <a:endParaRPr lang="en-GB" sz="110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0.79507</cdr:x>
      <cdr:y>0.04285</cdr:y>
    </cdr:from>
    <cdr:to>
      <cdr:x>0.98839</cdr:x>
      <cdr:y>0.32561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27650" y="193675"/>
          <a:ext cx="1295409" cy="1277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2012_06_25@02_06_06_257 Measurement Data</a:t>
          </a: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0" i="0" baseline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#BPMs: 511</a:t>
          </a:r>
          <a:endParaRPr lang="en-GB" b="0">
            <a:effectLst/>
          </a:endParaRPr>
        </a:p>
        <a:p xmlns:a="http://schemas.openxmlformats.org/drawingml/2006/main">
          <a:endParaRPr lang="en-GB" sz="1100"/>
        </a:p>
        <a:p xmlns:a="http://schemas.openxmlformats.org/drawingml/2006/main">
          <a:endParaRPr lang="en-GB" sz="110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0.75691</cdr:x>
      <cdr:y>0.06658</cdr:y>
    </cdr:from>
    <cdr:to>
      <cdr:x>0.99447</cdr:x>
      <cdr:y>0.43366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27500" y="231775"/>
          <a:ext cx="1295406" cy="1277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2012_06_25@03_19_43_160 Measurement Data</a:t>
          </a: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0" i="0" baseline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#BPMs: 511</a:t>
          </a:r>
          <a:endParaRPr lang="en-GB" b="0">
            <a:effectLst/>
          </a:endParaRPr>
        </a:p>
        <a:p xmlns:a="http://schemas.openxmlformats.org/drawingml/2006/main">
          <a:endParaRPr lang="en-GB" sz="1100"/>
        </a:p>
        <a:p xmlns:a="http://schemas.openxmlformats.org/drawingml/2006/main">
          <a:endParaRPr lang="en-GB" sz="110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0.75691</cdr:x>
      <cdr:y>0.06658</cdr:y>
    </cdr:from>
    <cdr:to>
      <cdr:x>0.99447</cdr:x>
      <cdr:y>0.43366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27500" y="231775"/>
          <a:ext cx="1295406" cy="1277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2012_06_25@03_19_43_160 Measurement Data</a:t>
          </a: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0" i="0" baseline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#BPMs: 511</a:t>
          </a:r>
          <a:endParaRPr lang="en-GB" b="0">
            <a:effectLst/>
          </a:endParaRPr>
        </a:p>
        <a:p xmlns:a="http://schemas.openxmlformats.org/drawingml/2006/main">
          <a:endParaRPr lang="en-GB" sz="1100"/>
        </a:p>
        <a:p xmlns:a="http://schemas.openxmlformats.org/drawingml/2006/main">
          <a:endParaRPr lang="en-GB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0.72875</cdr:x>
      <cdr:y>0.12159</cdr:y>
    </cdr:from>
    <cdr:to>
      <cdr:x>0.99193</cdr:x>
      <cdr:y>0.43154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37025" y="460375"/>
          <a:ext cx="1494072" cy="1173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2012_06_25@01_13_11_078 Measurement Data</a:t>
          </a: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0" i="0" baseline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#BPMs: 513</a:t>
          </a:r>
          <a:endParaRPr lang="en-GB" b="0">
            <a:effectLst/>
          </a:endParaRPr>
        </a:p>
        <a:p xmlns:a="http://schemas.openxmlformats.org/drawingml/2006/main">
          <a:endParaRPr lang="en-GB" sz="1100"/>
        </a:p>
        <a:p xmlns:a="http://schemas.openxmlformats.org/drawingml/2006/main">
          <a:endParaRPr lang="en-GB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0.77801</cdr:x>
      <cdr:y>0.03346</cdr:y>
    </cdr:from>
    <cdr:to>
      <cdr:x>0.99541</cdr:x>
      <cdr:y>0.27131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46700" y="165100"/>
          <a:ext cx="1494046" cy="1173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2012_06_25@01_19_31_409 Measurement Data</a:t>
          </a: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0" i="0" baseline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#BPMs: 513</a:t>
          </a:r>
          <a:endParaRPr lang="en-GB" b="0">
            <a:effectLst/>
          </a:endParaRPr>
        </a:p>
        <a:p xmlns:a="http://schemas.openxmlformats.org/drawingml/2006/main">
          <a:endParaRPr lang="en-GB" sz="1100"/>
        </a:p>
        <a:p xmlns:a="http://schemas.openxmlformats.org/drawingml/2006/main">
          <a:endParaRPr lang="en-GB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0.77801</cdr:x>
      <cdr:y>0.03346</cdr:y>
    </cdr:from>
    <cdr:to>
      <cdr:x>0.99541</cdr:x>
      <cdr:y>0.27131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46700" y="165100"/>
          <a:ext cx="1494046" cy="1173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2012_06_25@01_19_31_409 Measurement Data</a:t>
          </a: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0" i="0" baseline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#BPMs: 161</a:t>
          </a:r>
          <a:endParaRPr lang="en-GB" b="0">
            <a:effectLst/>
          </a:endParaRPr>
        </a:p>
        <a:p xmlns:a="http://schemas.openxmlformats.org/drawingml/2006/main">
          <a:endParaRPr lang="en-GB" sz="1100"/>
        </a:p>
        <a:p xmlns:a="http://schemas.openxmlformats.org/drawingml/2006/main">
          <a:endParaRPr lang="en-GB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0.72065</cdr:x>
      <cdr:y>0.10447</cdr:y>
    </cdr:from>
    <cdr:to>
      <cdr:x>1</cdr:x>
      <cdr:y>0.43171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4252" y="374650"/>
          <a:ext cx="1494035" cy="1173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2012_06_25@01_54_37_397 Measurement Data</a:t>
          </a: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0" i="0" baseline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#BPMs: 510</a:t>
          </a:r>
          <a:endParaRPr lang="en-GB" b="0">
            <a:effectLst/>
          </a:endParaRPr>
        </a:p>
        <a:p xmlns:a="http://schemas.openxmlformats.org/drawingml/2006/main">
          <a:endParaRPr lang="en-GB" sz="1100"/>
        </a:p>
        <a:p xmlns:a="http://schemas.openxmlformats.org/drawingml/2006/main">
          <a:endParaRPr lang="en-GB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0.72065</cdr:x>
      <cdr:y>0.10447</cdr:y>
    </cdr:from>
    <cdr:to>
      <cdr:x>1</cdr:x>
      <cdr:y>0.43171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4252" y="374650"/>
          <a:ext cx="1494035" cy="1173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2012_06_25@01_54_37_397 Measurement Data</a:t>
          </a: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0" i="0" baseline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#BPMs: 509</a:t>
          </a:r>
          <a:endParaRPr lang="en-GB" b="0">
            <a:effectLst/>
          </a:endParaRPr>
        </a:p>
        <a:p xmlns:a="http://schemas.openxmlformats.org/drawingml/2006/main">
          <a:endParaRPr lang="en-GB" sz="1100"/>
        </a:p>
        <a:p xmlns:a="http://schemas.openxmlformats.org/drawingml/2006/main">
          <a:endParaRPr lang="en-GB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0.78849</cdr:x>
      <cdr:y>0.06033</cdr:y>
    </cdr:from>
    <cdr:to>
      <cdr:x>1</cdr:x>
      <cdr:y>0.3677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29175" y="250824"/>
          <a:ext cx="1295400" cy="1277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2012_06_25@01_59_05_209 Measurement Data</a:t>
          </a: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0" i="0" baseline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#BPMs: 510</a:t>
          </a:r>
          <a:endParaRPr lang="en-GB" b="0">
            <a:effectLst/>
          </a:endParaRPr>
        </a:p>
        <a:p xmlns:a="http://schemas.openxmlformats.org/drawingml/2006/main">
          <a:endParaRPr lang="en-GB" sz="1100"/>
        </a:p>
        <a:p xmlns:a="http://schemas.openxmlformats.org/drawingml/2006/main">
          <a:endParaRPr lang="en-GB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0.78849</cdr:x>
      <cdr:y>0.06033</cdr:y>
    </cdr:from>
    <cdr:to>
      <cdr:x>1</cdr:x>
      <cdr:y>0.3677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29175" y="250824"/>
          <a:ext cx="1295400" cy="1277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2012_06_25@01_59_05_209 Measurement Data</a:t>
          </a: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0" i="0" baseline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#BPMs: 511</a:t>
          </a:r>
          <a:endParaRPr lang="en-GB" b="0">
            <a:effectLst/>
          </a:endParaRPr>
        </a:p>
        <a:p xmlns:a="http://schemas.openxmlformats.org/drawingml/2006/main">
          <a:endParaRPr lang="en-GB" sz="1100"/>
        </a:p>
        <a:p xmlns:a="http://schemas.openxmlformats.org/drawingml/2006/main">
          <a:endParaRPr lang="en-GB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0.79507</cdr:x>
      <cdr:y>0.04285</cdr:y>
    </cdr:from>
    <cdr:to>
      <cdr:x>0.98839</cdr:x>
      <cdr:y>0.32561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27650" y="193675"/>
          <a:ext cx="1295409" cy="1277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2012_06_25@02_06_06_257 Measurement Data</a:t>
          </a: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0" i="0" baseline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#BPMs: 511</a:t>
          </a:r>
          <a:endParaRPr lang="en-GB" b="0">
            <a:effectLst/>
          </a:endParaRPr>
        </a:p>
        <a:p xmlns:a="http://schemas.openxmlformats.org/drawingml/2006/main">
          <a:endParaRPr lang="en-GB" sz="1100"/>
        </a:p>
        <a:p xmlns:a="http://schemas.openxmlformats.org/drawingml/2006/main">
          <a:endParaRPr lang="en-GB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D23-3074-4C51-8188-7FB32455588E}" type="datetimeFigureOut">
              <a:rPr lang="en-GB" smtClean="0"/>
              <a:pPr/>
              <a:t>13/08/2013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44FB-CD79-4190-9394-AAD1E29AE3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65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D23-3074-4C51-8188-7FB32455588E}" type="datetimeFigureOut">
              <a:rPr lang="en-GB" smtClean="0"/>
              <a:pPr/>
              <a:t>13/08/2013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44FB-CD79-4190-9394-AAD1E29AE3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13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D23-3074-4C51-8188-7FB32455588E}" type="datetimeFigureOut">
              <a:rPr lang="en-GB" smtClean="0"/>
              <a:pPr/>
              <a:t>13/08/2013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44FB-CD79-4190-9394-AAD1E29AE3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0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D23-3074-4C51-8188-7FB32455588E}" type="datetimeFigureOut">
              <a:rPr lang="en-GB" smtClean="0"/>
              <a:pPr/>
              <a:t>13/08/2013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44FB-CD79-4190-9394-AAD1E29AE3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D23-3074-4C51-8188-7FB32455588E}" type="datetimeFigureOut">
              <a:rPr lang="en-GB" smtClean="0"/>
              <a:pPr/>
              <a:t>13/08/2013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44FB-CD79-4190-9394-AAD1E29AE3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3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D23-3074-4C51-8188-7FB32455588E}" type="datetimeFigureOut">
              <a:rPr lang="en-GB" smtClean="0"/>
              <a:pPr/>
              <a:t>13/08/2013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44FB-CD79-4190-9394-AAD1E29AE3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1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D23-3074-4C51-8188-7FB32455588E}" type="datetimeFigureOut">
              <a:rPr lang="en-GB" smtClean="0"/>
              <a:pPr/>
              <a:t>13/08/2013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44FB-CD79-4190-9394-AAD1E29AE3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3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D23-3074-4C51-8188-7FB32455588E}" type="datetimeFigureOut">
              <a:rPr lang="en-GB" smtClean="0"/>
              <a:pPr/>
              <a:t>13/08/2013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44FB-CD79-4190-9394-AAD1E29AE3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32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D23-3074-4C51-8188-7FB32455588E}" type="datetimeFigureOut">
              <a:rPr lang="en-GB" smtClean="0"/>
              <a:pPr/>
              <a:t>13/08/2013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44FB-CD79-4190-9394-AAD1E29AE3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24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D23-3074-4C51-8188-7FB32455588E}" type="datetimeFigureOut">
              <a:rPr lang="en-GB" smtClean="0"/>
              <a:pPr/>
              <a:t>13/08/2013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44FB-CD79-4190-9394-AAD1E29AE3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5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D23-3074-4C51-8188-7FB32455588E}" type="datetimeFigureOut">
              <a:rPr lang="en-GB" smtClean="0"/>
              <a:pPr/>
              <a:t>13/08/2013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44FB-CD79-4190-9394-AAD1E29AE3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92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AD23-3074-4C51-8188-7FB32455588E}" type="datetimeFigureOut">
              <a:rPr lang="en-GB" smtClean="0"/>
              <a:pPr/>
              <a:t>13/08/2013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444FB-CD79-4190-9394-AAD1E29AE3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57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Drive and the Action Calculation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4365104"/>
            <a:ext cx="5328592" cy="11521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Alex </a:t>
            </a:r>
            <a:r>
              <a:rPr lang="en-US" dirty="0" smtClean="0"/>
              <a:t>Sherman</a:t>
            </a:r>
          </a:p>
          <a:p>
            <a:r>
              <a:rPr lang="en-US" dirty="0" smtClean="0"/>
              <a:t>Supervisors: Rogelio Tomas Garcia, Viktor Maier, </a:t>
            </a:r>
            <a:r>
              <a:rPr lang="en-US" dirty="0" err="1" smtClean="0"/>
              <a:t>Ewen</a:t>
            </a:r>
            <a:r>
              <a:rPr lang="en-US" dirty="0" smtClean="0"/>
              <a:t> Maclean, Phil Rubin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8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" y="1844824"/>
            <a:ext cx="9144000" cy="3941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95736" y="51736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85.2</a:t>
                </a:r>
                <a:r>
                  <a:rPr lang="en-US" dirty="0"/>
                  <a:t>, </a:t>
                </a:r>
                <a:r>
                  <a:rPr lang="en-US" dirty="0" smtClean="0"/>
                  <a:t>0.37</a:t>
                </a:r>
              </a:p>
              <a:p>
                <a:r>
                  <a:rPr lang="en-US" dirty="0"/>
                  <a:t>(0.15,0.15) -&gt; </a:t>
                </a:r>
                <a:r>
                  <a:rPr lang="en-US" dirty="0" smtClean="0"/>
                  <a:t>87.7, 0.25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736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05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0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3557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3688" y="51736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85.2</a:t>
                </a:r>
                <a:r>
                  <a:rPr lang="en-US" dirty="0"/>
                  <a:t>, </a:t>
                </a:r>
                <a:r>
                  <a:rPr lang="en-US" dirty="0" smtClean="0"/>
                  <a:t>0.37</a:t>
                </a:r>
              </a:p>
              <a:p>
                <a:r>
                  <a:rPr lang="en-US" dirty="0" smtClean="0"/>
                  <a:t>(0.15,0.15) -&gt; 87.7, 0.25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1736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05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8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2798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03648" y="116632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85.2</a:t>
                </a:r>
                <a:r>
                  <a:rPr lang="en-US" dirty="0"/>
                  <a:t>, </a:t>
                </a:r>
                <a:r>
                  <a:rPr lang="en-US" dirty="0" smtClean="0"/>
                  <a:t>0.37</a:t>
                </a:r>
              </a:p>
              <a:p>
                <a:r>
                  <a:rPr lang="en-US" dirty="0"/>
                  <a:t>(0.15,0.15) -&gt; </a:t>
                </a:r>
                <a:r>
                  <a:rPr lang="en-US" dirty="0" smtClean="0"/>
                  <a:t>87.7, 0.25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16632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05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5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2834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1640" y="116632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85.2</a:t>
                </a:r>
                <a:r>
                  <a:rPr lang="en-US" dirty="0"/>
                  <a:t>, </a:t>
                </a:r>
                <a:r>
                  <a:rPr lang="en-US" dirty="0" smtClean="0"/>
                  <a:t>0.37</a:t>
                </a:r>
              </a:p>
              <a:p>
                <a:r>
                  <a:rPr lang="en-US" dirty="0"/>
                  <a:t>(0.15,0.15) -&gt; </a:t>
                </a:r>
                <a:r>
                  <a:rPr lang="en-US" dirty="0" smtClean="0"/>
                  <a:t>87.7, 0.25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16632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05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3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6" y="1988840"/>
            <a:ext cx="9144000" cy="3794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5656" y="188640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83.0</a:t>
                </a:r>
                <a:r>
                  <a:rPr lang="en-US" dirty="0"/>
                  <a:t>, </a:t>
                </a:r>
                <a:r>
                  <a:rPr lang="en-US" dirty="0" smtClean="0"/>
                  <a:t>0.041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0.15,0.15) -&gt; </a:t>
                </a:r>
                <a:r>
                  <a:rPr lang="en-US" dirty="0" smtClean="0"/>
                  <a:t>86.0</a:t>
                </a:r>
                <a:r>
                  <a:rPr lang="en-US" dirty="0"/>
                  <a:t>, </a:t>
                </a:r>
                <a:r>
                  <a:rPr lang="en-US" dirty="0" smtClean="0"/>
                  <a:t>0.030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88640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05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3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2980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7664" y="188640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83.0</a:t>
                </a:r>
                <a:r>
                  <a:rPr lang="en-US" dirty="0"/>
                  <a:t>, </a:t>
                </a:r>
                <a:r>
                  <a:rPr lang="en-US" dirty="0" smtClean="0"/>
                  <a:t>0.041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0.15,0.15) -&gt; </a:t>
                </a:r>
                <a:r>
                  <a:rPr lang="en-US" dirty="0" smtClean="0"/>
                  <a:t>86.0</a:t>
                </a:r>
                <a:r>
                  <a:rPr lang="en-US" dirty="0"/>
                  <a:t>, </a:t>
                </a:r>
                <a:r>
                  <a:rPr lang="en-US" dirty="0" smtClean="0"/>
                  <a:t>0.030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88640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94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2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2798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7664" y="260648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83.0</a:t>
                </a:r>
                <a:r>
                  <a:rPr lang="en-US" dirty="0"/>
                  <a:t>, </a:t>
                </a:r>
                <a:r>
                  <a:rPr lang="en-US" dirty="0" smtClean="0"/>
                  <a:t>0.041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0.15,0.15) -&gt; </a:t>
                </a:r>
                <a:r>
                  <a:rPr lang="en-US" dirty="0" smtClean="0"/>
                  <a:t>86.0</a:t>
                </a:r>
                <a:r>
                  <a:rPr lang="en-US" dirty="0"/>
                  <a:t>, </a:t>
                </a:r>
                <a:r>
                  <a:rPr lang="en-US" dirty="0" smtClean="0"/>
                  <a:t>0.030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60648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94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0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2834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48" y="188640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83.0</a:t>
                </a:r>
                <a:r>
                  <a:rPr lang="en-US" dirty="0"/>
                  <a:t>, </a:t>
                </a:r>
                <a:r>
                  <a:rPr lang="en-US" dirty="0" smtClean="0"/>
                  <a:t>0.041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0.15,0.15) -&gt; </a:t>
                </a:r>
                <a:r>
                  <a:rPr lang="en-US" dirty="0" smtClean="0"/>
                  <a:t>86.0</a:t>
                </a:r>
                <a:r>
                  <a:rPr lang="en-US" dirty="0"/>
                  <a:t>, </a:t>
                </a:r>
                <a:r>
                  <a:rPr lang="en-US" dirty="0" smtClean="0"/>
                  <a:t>0.030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88640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05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3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3968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03648" y="188640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81.4</a:t>
                </a:r>
                <a:r>
                  <a:rPr lang="en-US" dirty="0"/>
                  <a:t>, </a:t>
                </a:r>
                <a:r>
                  <a:rPr lang="en-US" dirty="0" smtClean="0"/>
                  <a:t>0.25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0.15,0.15) -&gt; </a:t>
                </a:r>
                <a:r>
                  <a:rPr lang="en-US" dirty="0" smtClean="0"/>
                  <a:t>84.4</a:t>
                </a:r>
                <a:r>
                  <a:rPr lang="en-US" dirty="0"/>
                  <a:t>, </a:t>
                </a:r>
                <a:r>
                  <a:rPr lang="en-US" dirty="0" smtClean="0"/>
                  <a:t>0.18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88640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05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6" y="1844824"/>
            <a:ext cx="9144000" cy="3557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7624" y="116632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81.4</a:t>
                </a:r>
                <a:r>
                  <a:rPr lang="en-US" dirty="0"/>
                  <a:t>, </a:t>
                </a:r>
                <a:r>
                  <a:rPr lang="en-US" dirty="0" smtClean="0"/>
                  <a:t>0.25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0.15,0.15) -&gt; </a:t>
                </a:r>
                <a:r>
                  <a:rPr lang="en-US" dirty="0" smtClean="0"/>
                  <a:t>84.4</a:t>
                </a:r>
                <a:r>
                  <a:rPr lang="en-US" dirty="0"/>
                  <a:t>, </a:t>
                </a:r>
                <a:r>
                  <a:rPr lang="en-US" dirty="0" smtClean="0"/>
                  <a:t>0.18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16632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94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Drive: Windows Compatibility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changes to </a:t>
            </a:r>
            <a:r>
              <a:rPr lang="en-US" dirty="0" err="1" smtClean="0"/>
              <a:t>makefile</a:t>
            </a:r>
            <a:r>
              <a:rPr lang="en-US" dirty="0" smtClean="0"/>
              <a:t> and code, Drive can now be run on windows</a:t>
            </a:r>
          </a:p>
          <a:p>
            <a:pPr marL="0" indent="0">
              <a:buNone/>
            </a:pPr>
            <a:r>
              <a:rPr lang="en-US" dirty="0" smtClean="0"/>
              <a:t>Commands: make clean, make - &gt; executable output file called ‘Drive_God_lin_win.exe’</a:t>
            </a:r>
          </a:p>
          <a:p>
            <a:r>
              <a:rPr lang="en-US" dirty="0" smtClean="0"/>
              <a:t>Works the same, adds a mystery space in each line of output files (unclear how to remove this)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9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44000" cy="2798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59632" y="188640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81.4</a:t>
                </a:r>
                <a:r>
                  <a:rPr lang="en-US" dirty="0"/>
                  <a:t>, </a:t>
                </a:r>
                <a:r>
                  <a:rPr lang="en-US" dirty="0" smtClean="0"/>
                  <a:t>0.25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0.15,0.15) -&gt; </a:t>
                </a:r>
                <a:r>
                  <a:rPr lang="en-US" dirty="0" smtClean="0"/>
                  <a:t>84.4</a:t>
                </a:r>
                <a:r>
                  <a:rPr lang="en-US" dirty="0"/>
                  <a:t>, </a:t>
                </a:r>
                <a:r>
                  <a:rPr lang="en-US" dirty="0" smtClean="0"/>
                  <a:t>0.18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88640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94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2834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59632" y="205029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81.4</a:t>
                </a:r>
                <a:r>
                  <a:rPr lang="en-US" dirty="0"/>
                  <a:t>, </a:t>
                </a:r>
                <a:r>
                  <a:rPr lang="en-US" dirty="0" smtClean="0"/>
                  <a:t>0.25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0.15,0.15) -&gt; </a:t>
                </a:r>
                <a:r>
                  <a:rPr lang="en-US" dirty="0" smtClean="0"/>
                  <a:t>84.4</a:t>
                </a:r>
                <a:r>
                  <a:rPr lang="en-US" dirty="0"/>
                  <a:t>, </a:t>
                </a:r>
                <a:r>
                  <a:rPr lang="en-US" dirty="0" smtClean="0"/>
                  <a:t>0.18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05029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9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8" y="1988840"/>
            <a:ext cx="9144000" cy="4005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87624" y="205029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96.3</a:t>
                </a:r>
                <a:r>
                  <a:rPr lang="en-US" dirty="0"/>
                  <a:t>, </a:t>
                </a:r>
                <a:r>
                  <a:rPr lang="en-US" dirty="0" smtClean="0"/>
                  <a:t>0.091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0.15,0.15) -&gt; </a:t>
                </a:r>
                <a:r>
                  <a:rPr lang="en-US" dirty="0" smtClean="0"/>
                  <a:t>97.1</a:t>
                </a:r>
                <a:r>
                  <a:rPr lang="en-US" dirty="0"/>
                  <a:t>, </a:t>
                </a:r>
                <a:r>
                  <a:rPr lang="en-US" dirty="0" smtClean="0"/>
                  <a:t>0.094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05029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9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0" y="1844824"/>
            <a:ext cx="9144000" cy="3557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7624" y="205029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96.3</a:t>
                </a:r>
                <a:r>
                  <a:rPr lang="en-US" dirty="0"/>
                  <a:t>, </a:t>
                </a:r>
                <a:r>
                  <a:rPr lang="en-US" dirty="0" smtClean="0"/>
                  <a:t>0.091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0.15,0.15) -&gt; </a:t>
                </a:r>
                <a:r>
                  <a:rPr lang="en-US" dirty="0" smtClean="0"/>
                  <a:t>97.1</a:t>
                </a:r>
                <a:r>
                  <a:rPr lang="en-US" dirty="0"/>
                  <a:t>, </a:t>
                </a:r>
                <a:r>
                  <a:rPr lang="en-US" dirty="0" smtClean="0"/>
                  <a:t>0.094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05029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9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9144000" cy="2798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7624" y="205029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96.3</a:t>
                </a:r>
                <a:r>
                  <a:rPr lang="en-US" dirty="0"/>
                  <a:t>, </a:t>
                </a:r>
                <a:r>
                  <a:rPr lang="en-US" dirty="0" smtClean="0"/>
                  <a:t>0.091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0.15,0.15) -&gt; </a:t>
                </a:r>
                <a:r>
                  <a:rPr lang="en-US" dirty="0" smtClean="0"/>
                  <a:t>97.1</a:t>
                </a:r>
                <a:r>
                  <a:rPr lang="en-US" dirty="0"/>
                  <a:t>, </a:t>
                </a:r>
                <a:r>
                  <a:rPr lang="en-US" dirty="0" smtClean="0"/>
                  <a:t>0.094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05029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9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11680"/>
            <a:ext cx="9144000" cy="2834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7624" y="205029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96.3</a:t>
                </a:r>
                <a:r>
                  <a:rPr lang="en-US" dirty="0"/>
                  <a:t>, </a:t>
                </a:r>
                <a:r>
                  <a:rPr lang="en-US" dirty="0" smtClean="0"/>
                  <a:t>0.091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0.15,0.15) -&gt; </a:t>
                </a:r>
                <a:r>
                  <a:rPr lang="en-US" dirty="0" smtClean="0"/>
                  <a:t>97.1</a:t>
                </a:r>
                <a:r>
                  <a:rPr lang="en-US" dirty="0"/>
                  <a:t>, </a:t>
                </a:r>
                <a:r>
                  <a:rPr lang="en-US" dirty="0" smtClean="0"/>
                  <a:t>0.094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05029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9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9144000" cy="3785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7624" y="205029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84.1</a:t>
                </a:r>
                <a:r>
                  <a:rPr lang="en-US" dirty="0"/>
                  <a:t>, </a:t>
                </a:r>
                <a:r>
                  <a:rPr lang="en-US" dirty="0" smtClean="0"/>
                  <a:t>0.051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0.15,0.15) -&gt; </a:t>
                </a:r>
                <a:r>
                  <a:rPr lang="en-US" dirty="0" smtClean="0"/>
                  <a:t>86.6</a:t>
                </a:r>
                <a:r>
                  <a:rPr lang="en-US" dirty="0"/>
                  <a:t>, </a:t>
                </a:r>
                <a:r>
                  <a:rPr lang="en-US" dirty="0" smtClean="0"/>
                  <a:t>0.048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05029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9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9144000" cy="3557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7624" y="205029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84.1</a:t>
                </a:r>
                <a:r>
                  <a:rPr lang="en-US" dirty="0"/>
                  <a:t>, </a:t>
                </a:r>
                <a:r>
                  <a:rPr lang="en-US" dirty="0" smtClean="0"/>
                  <a:t>0.051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0.15,0.15) -&gt; </a:t>
                </a:r>
                <a:r>
                  <a:rPr lang="en-US" dirty="0" smtClean="0"/>
                  <a:t>86.6</a:t>
                </a:r>
                <a:r>
                  <a:rPr lang="en-US" dirty="0"/>
                  <a:t>, </a:t>
                </a:r>
                <a:r>
                  <a:rPr lang="en-US" dirty="0" smtClean="0"/>
                  <a:t>0.048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05029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9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2798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59632" y="260648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84.1</a:t>
                </a:r>
                <a:r>
                  <a:rPr lang="en-US" dirty="0"/>
                  <a:t>, </a:t>
                </a:r>
                <a:r>
                  <a:rPr lang="en-US" dirty="0" smtClean="0"/>
                  <a:t>0.051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0.15,0.15) -&gt; </a:t>
                </a:r>
                <a:r>
                  <a:rPr lang="en-US" dirty="0" smtClean="0"/>
                  <a:t>86.6</a:t>
                </a:r>
                <a:r>
                  <a:rPr lang="en-US" dirty="0"/>
                  <a:t>, </a:t>
                </a:r>
                <a:r>
                  <a:rPr lang="en-US" dirty="0" smtClean="0"/>
                  <a:t>0.048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60648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94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8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9968"/>
            <a:ext cx="9144000" cy="2798064"/>
          </a:xfrm>
          <a:prstGeom prst="rect">
            <a:avLst/>
          </a:prstGeom>
        </p:spPr>
      </p:pic>
      <p:pic>
        <p:nvPicPr>
          <p:cNvPr id="3" name="Picture 2" descr="y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85" y="2029968"/>
            <a:ext cx="9144000" cy="2834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87624" y="205029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84.1</a:t>
                </a:r>
                <a:r>
                  <a:rPr lang="en-US" dirty="0"/>
                  <a:t>, </a:t>
                </a:r>
                <a:r>
                  <a:rPr lang="en-US" dirty="0" smtClean="0"/>
                  <a:t>0.051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0.15,0.15) -&gt; </a:t>
                </a:r>
                <a:r>
                  <a:rPr lang="en-US" dirty="0" smtClean="0"/>
                  <a:t>86.6</a:t>
                </a:r>
                <a:r>
                  <a:rPr lang="en-US" dirty="0"/>
                  <a:t>, </a:t>
                </a:r>
                <a:r>
                  <a:rPr lang="en-US" dirty="0" smtClean="0"/>
                  <a:t>0.048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05029"/>
                <a:ext cx="6912768" cy="1406732"/>
              </a:xfrm>
              <a:prstGeom prst="rect">
                <a:avLst/>
              </a:prstGeom>
              <a:blipFill rotWithShape="1">
                <a:blip r:embed="rId4"/>
                <a:stretch>
                  <a:fillRect l="-79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Drive: Minor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C-&gt;C++: use of string and </a:t>
            </a:r>
            <a:r>
              <a:rPr lang="en-US" dirty="0" err="1" smtClean="0"/>
              <a:t>fstreams</a:t>
            </a:r>
            <a:r>
              <a:rPr lang="en-US" dirty="0" smtClean="0"/>
              <a:t> objects </a:t>
            </a:r>
          </a:p>
          <a:p>
            <a:r>
              <a:rPr lang="en-US" dirty="0" smtClean="0"/>
              <a:t>Data organization: </a:t>
            </a:r>
          </a:p>
          <a:p>
            <a:pPr lvl="1"/>
            <a:r>
              <a:rPr lang="en-US" dirty="0" smtClean="0"/>
              <a:t>two classes with input and calculated data respectively</a:t>
            </a:r>
          </a:p>
          <a:p>
            <a:pPr lvl="1"/>
            <a:r>
              <a:rPr lang="en-US" dirty="0" smtClean="0"/>
              <a:t>array of </a:t>
            </a:r>
            <a:r>
              <a:rPr lang="en-US" dirty="0" err="1" smtClean="0"/>
              <a:t>structs</a:t>
            </a:r>
            <a:r>
              <a:rPr lang="en-US" dirty="0" smtClean="0"/>
              <a:t> for each BPM with name, position, </a:t>
            </a:r>
            <a:r>
              <a:rPr lang="en-US" dirty="0" err="1" smtClean="0"/>
              <a:t>tbt</a:t>
            </a:r>
            <a:r>
              <a:rPr lang="en-US" dirty="0" smtClean="0"/>
              <a:t> data, plane, and if it’s picked up</a:t>
            </a:r>
          </a:p>
          <a:p>
            <a:r>
              <a:rPr lang="en-US" dirty="0" smtClean="0"/>
              <a:t> General clean up:</a:t>
            </a:r>
          </a:p>
          <a:p>
            <a:pPr lvl="1"/>
            <a:r>
              <a:rPr lang="en-US" dirty="0" smtClean="0"/>
              <a:t> unused variables deleted (</a:t>
            </a:r>
            <a:r>
              <a:rPr lang="en-US" dirty="0" err="1" smtClean="0"/>
              <a:t>hvt</a:t>
            </a:r>
            <a:r>
              <a:rPr lang="en-US" dirty="0" smtClean="0"/>
              <a:t>, </a:t>
            </a:r>
            <a:r>
              <a:rPr lang="en-US" dirty="0" err="1" smtClean="0"/>
              <a:t>allbpmamp</a:t>
            </a:r>
            <a:r>
              <a:rPr lang="en-US" dirty="0" smtClean="0"/>
              <a:t>, </a:t>
            </a:r>
            <a:r>
              <a:rPr lang="en-US" dirty="0" err="1" smtClean="0"/>
              <a:t>allbpmphase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removed printing of BPM indices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9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4480"/>
            <a:ext cx="9144000" cy="3749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5616" y="147748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36.0</a:t>
                </a:r>
                <a:r>
                  <a:rPr lang="en-US" dirty="0"/>
                  <a:t>, </a:t>
                </a:r>
                <a:r>
                  <a:rPr lang="en-US" dirty="0" smtClean="0"/>
                  <a:t>0.044</a:t>
                </a:r>
              </a:p>
              <a:p>
                <a:r>
                  <a:rPr lang="en-US" dirty="0" smtClean="0"/>
                  <a:t>(0.15,0.15</a:t>
                </a:r>
                <a:r>
                  <a:rPr lang="en-US" dirty="0"/>
                  <a:t>) -&gt; </a:t>
                </a:r>
                <a:r>
                  <a:rPr lang="en-US" dirty="0" smtClean="0"/>
                  <a:t>50.0</a:t>
                </a:r>
                <a:r>
                  <a:rPr lang="en-US" dirty="0"/>
                  <a:t>, </a:t>
                </a:r>
                <a:r>
                  <a:rPr lang="en-US" dirty="0" smtClean="0"/>
                  <a:t>0.060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47748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05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8528"/>
            <a:ext cx="9144000" cy="2980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5616" y="147748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36.0</a:t>
                </a:r>
                <a:r>
                  <a:rPr lang="en-US" dirty="0"/>
                  <a:t>, </a:t>
                </a:r>
                <a:r>
                  <a:rPr lang="en-US" dirty="0" smtClean="0"/>
                  <a:t>0.044</a:t>
                </a:r>
              </a:p>
              <a:p>
                <a:r>
                  <a:rPr lang="en-US" dirty="0" smtClean="0"/>
                  <a:t>(0.15,0.15</a:t>
                </a:r>
                <a:r>
                  <a:rPr lang="en-US" dirty="0"/>
                  <a:t>) -&gt; </a:t>
                </a:r>
                <a:r>
                  <a:rPr lang="en-US" dirty="0" smtClean="0"/>
                  <a:t>50.0</a:t>
                </a:r>
                <a:r>
                  <a:rPr lang="en-US" dirty="0"/>
                  <a:t>, </a:t>
                </a:r>
                <a:r>
                  <a:rPr lang="en-US" dirty="0" smtClean="0"/>
                  <a:t>0.060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47748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05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9968"/>
            <a:ext cx="9144000" cy="2798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5616" y="147748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36.0</a:t>
                </a:r>
                <a:r>
                  <a:rPr lang="en-US" dirty="0"/>
                  <a:t>, </a:t>
                </a:r>
                <a:r>
                  <a:rPr lang="en-US" dirty="0" smtClean="0"/>
                  <a:t>0.044</a:t>
                </a:r>
              </a:p>
              <a:p>
                <a:r>
                  <a:rPr lang="en-US" dirty="0" smtClean="0"/>
                  <a:t>(0.15,0.15</a:t>
                </a:r>
                <a:r>
                  <a:rPr lang="en-US" dirty="0"/>
                  <a:t>) -&gt; </a:t>
                </a:r>
                <a:r>
                  <a:rPr lang="en-US" dirty="0" smtClean="0"/>
                  <a:t>50.0</a:t>
                </a:r>
                <a:r>
                  <a:rPr lang="en-US" dirty="0"/>
                  <a:t>, </a:t>
                </a:r>
                <a:r>
                  <a:rPr lang="en-US" dirty="0" smtClean="0"/>
                  <a:t>0.060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47748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05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16252"/>
            <a:ext cx="9144000" cy="2825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5616" y="147748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36.0</a:t>
                </a:r>
                <a:r>
                  <a:rPr lang="en-US" dirty="0"/>
                  <a:t>, </a:t>
                </a:r>
                <a:r>
                  <a:rPr lang="en-US" dirty="0" smtClean="0"/>
                  <a:t>0.044</a:t>
                </a:r>
              </a:p>
              <a:p>
                <a:r>
                  <a:rPr lang="en-US" dirty="0" smtClean="0"/>
                  <a:t>(0.15,0.15</a:t>
                </a:r>
                <a:r>
                  <a:rPr lang="en-US" dirty="0"/>
                  <a:t>) -&gt; </a:t>
                </a:r>
                <a:r>
                  <a:rPr lang="en-US" dirty="0" smtClean="0"/>
                  <a:t>50.0</a:t>
                </a:r>
                <a:r>
                  <a:rPr lang="en-US" dirty="0"/>
                  <a:t>, </a:t>
                </a:r>
                <a:r>
                  <a:rPr lang="en-US" dirty="0" smtClean="0"/>
                  <a:t>0.060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47748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05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6" y="1772816"/>
            <a:ext cx="9144000" cy="3803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5616" y="147748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72.2</a:t>
                </a:r>
                <a:r>
                  <a:rPr lang="en-US" dirty="0"/>
                  <a:t>, </a:t>
                </a:r>
                <a:r>
                  <a:rPr lang="en-US" dirty="0" smtClean="0"/>
                  <a:t>0.33</a:t>
                </a:r>
              </a:p>
              <a:p>
                <a:r>
                  <a:rPr lang="en-US" dirty="0" smtClean="0"/>
                  <a:t>(0.15,0.15) </a:t>
                </a:r>
                <a:r>
                  <a:rPr lang="en-US" dirty="0"/>
                  <a:t>-&gt; </a:t>
                </a:r>
                <a:r>
                  <a:rPr lang="en-US" dirty="0" smtClean="0"/>
                  <a:t>76.7</a:t>
                </a:r>
                <a:r>
                  <a:rPr lang="en-US" dirty="0"/>
                  <a:t>, </a:t>
                </a:r>
                <a:r>
                  <a:rPr lang="en-US" dirty="0" smtClean="0"/>
                  <a:t>0.31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47748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05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" y="1844824"/>
            <a:ext cx="9144000" cy="3557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5616" y="147748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72.2</a:t>
                </a:r>
                <a:r>
                  <a:rPr lang="en-US" dirty="0"/>
                  <a:t>, </a:t>
                </a:r>
                <a:r>
                  <a:rPr lang="en-US" dirty="0" smtClean="0"/>
                  <a:t>0.33</a:t>
                </a:r>
              </a:p>
              <a:p>
                <a:r>
                  <a:rPr lang="en-US" dirty="0" smtClean="0"/>
                  <a:t>(0.15,0.15) </a:t>
                </a:r>
                <a:r>
                  <a:rPr lang="en-US" dirty="0"/>
                  <a:t>-&gt; </a:t>
                </a:r>
                <a:r>
                  <a:rPr lang="en-US" dirty="0" smtClean="0"/>
                  <a:t>76.7</a:t>
                </a:r>
                <a:r>
                  <a:rPr lang="en-US" dirty="0"/>
                  <a:t>, </a:t>
                </a:r>
                <a:r>
                  <a:rPr lang="en-US" dirty="0" smtClean="0"/>
                  <a:t>0.31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47748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05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9968"/>
            <a:ext cx="9144000" cy="2798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5616" y="147748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72.2</a:t>
                </a:r>
                <a:r>
                  <a:rPr lang="en-US" dirty="0"/>
                  <a:t>, </a:t>
                </a:r>
                <a:r>
                  <a:rPr lang="en-US" dirty="0" smtClean="0"/>
                  <a:t>0.33</a:t>
                </a:r>
              </a:p>
              <a:p>
                <a:r>
                  <a:rPr lang="en-US" dirty="0" smtClean="0"/>
                  <a:t>(0.15,0.15) </a:t>
                </a:r>
                <a:r>
                  <a:rPr lang="en-US" dirty="0"/>
                  <a:t>-&gt; </a:t>
                </a:r>
                <a:r>
                  <a:rPr lang="en-US" dirty="0" smtClean="0"/>
                  <a:t>76.7</a:t>
                </a:r>
                <a:r>
                  <a:rPr lang="en-US" dirty="0"/>
                  <a:t>, </a:t>
                </a:r>
                <a:r>
                  <a:rPr lang="en-US" dirty="0" smtClean="0"/>
                  <a:t>0.31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47748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05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11680"/>
            <a:ext cx="9144000" cy="2834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5616" y="147748"/>
                <a:ext cx="6912768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(Err Thresh, B-B Thresh) -&gt; % BPMs Used,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𝑝h𝑎𝑠𝑒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(0.1, 0.15) </a:t>
                </a:r>
                <a:r>
                  <a:rPr lang="en-US" dirty="0"/>
                  <a:t>-&gt; </a:t>
                </a:r>
                <a:r>
                  <a:rPr lang="en-US" dirty="0" smtClean="0"/>
                  <a:t>72.2</a:t>
                </a:r>
                <a:r>
                  <a:rPr lang="en-US" dirty="0"/>
                  <a:t>, </a:t>
                </a:r>
                <a:r>
                  <a:rPr lang="en-US" dirty="0" smtClean="0"/>
                  <a:t>0.33</a:t>
                </a:r>
              </a:p>
              <a:p>
                <a:r>
                  <a:rPr lang="en-US" dirty="0" smtClean="0"/>
                  <a:t>(0.15,0.15) </a:t>
                </a:r>
                <a:r>
                  <a:rPr lang="en-US" dirty="0"/>
                  <a:t>-&gt; </a:t>
                </a:r>
                <a:r>
                  <a:rPr lang="en-US" dirty="0" smtClean="0"/>
                  <a:t>76.7</a:t>
                </a:r>
                <a:r>
                  <a:rPr lang="en-US" dirty="0"/>
                  <a:t>, </a:t>
                </a:r>
                <a:r>
                  <a:rPr lang="en-US" dirty="0" smtClean="0"/>
                  <a:t>0.31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47748"/>
                <a:ext cx="6912768" cy="1406732"/>
              </a:xfrm>
              <a:prstGeom prst="rect">
                <a:avLst/>
              </a:prstGeom>
              <a:blipFill rotWithShape="1">
                <a:blip r:embed="rId3"/>
                <a:stretch>
                  <a:fillRect l="-705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Beta from </a:t>
            </a:r>
            <a:r>
              <a:rPr lang="en-US" dirty="0" smtClean="0"/>
              <a:t>Amplitude </a:t>
            </a:r>
            <a:r>
              <a:rPr lang="en-US" dirty="0"/>
              <a:t>Plots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only one input file, beta from amplitude always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2.2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×10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−16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dirty="0" smtClean="0"/>
                  <a:t> as the uncertainty so threshold for relative uncertainty wasn’t as useful for it- still in place in the code though</a:t>
                </a:r>
              </a:p>
              <a:p>
                <a:r>
                  <a:rPr lang="en-GB" dirty="0" smtClean="0"/>
                  <a:t>Plots that follow show the relative uncertainty on the actions vs. the beta-beating threshold for measurement data  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332656"/>
          <a:ext cx="914400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Action Calculation in </a:t>
            </a:r>
            <a:r>
              <a:rPr lang="en-US" dirty="0" err="1" smtClean="0"/>
              <a:t>GetLLM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At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along the ideal orbit, amplitude of oscillation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	</a:t>
                </a:r>
                <a:r>
                  <a:rPr lang="en-US" dirty="0" smtClean="0"/>
                  <a:t>(*)</a:t>
                </a:r>
              </a:p>
              <a:p>
                <a:pPr lvl="1"/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was previously being calculated as: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𝑃𝑀𝑠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</a:rPr>
                                  <m:t>𝑃𝐾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</m:rad>
                              </m:den>
                            </m:f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#</m:t>
                        </m:r>
                        <m:r>
                          <a:rPr lang="en-US" b="0" i="1" smtClean="0">
                            <a:latin typeface="Cambria Math"/>
                          </a:rPr>
                          <m:t>𝐵𝑃𝑀𝑠</m:t>
                        </m:r>
                      </m:den>
                    </m:f>
                  </m:oMath>
                </a14:m>
                <a:r>
                  <a:rPr lang="en-US" b="0" dirty="0" smtClean="0"/>
                  <a:t> , 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0" dirty="0" smtClean="0"/>
                  <a:t>=mean{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Other possible way to calculate: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𝑃𝑀𝑠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𝑃𝐾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𝛽</m:t>
                                </m:r>
                              </m:den>
                            </m:f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#</m:t>
                        </m:r>
                        <m:r>
                          <a:rPr lang="en-US" b="0" i="1" smtClean="0">
                            <a:latin typeface="Cambria Math"/>
                          </a:rPr>
                          <m:t>𝐵𝑃𝑀𝑠</m:t>
                        </m:r>
                      </m:den>
                    </m:f>
                  </m:oMath>
                </a14:m>
                <a:r>
                  <a:rPr lang="en-US" b="0" dirty="0" smtClean="0"/>
                  <a:t>, 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0" dirty="0" smtClean="0"/>
                  <a:t>mean{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b="0" dirty="0" smtClean="0"/>
                  <a:t>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3528" y="594928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(*) </a:t>
            </a:r>
            <a:r>
              <a:rPr lang="en-GB" dirty="0" err="1" smtClean="0"/>
              <a:t>Vanbavinckhover</a:t>
            </a:r>
            <a:r>
              <a:rPr lang="en-GB" dirty="0"/>
              <a:t>, Glenn: </a:t>
            </a:r>
            <a:r>
              <a:rPr lang="en-US" dirty="0"/>
              <a:t>Optics measurements and corrections for colliders and other storage rings, PhD </a:t>
            </a:r>
            <a:r>
              <a:rPr lang="en-US" dirty="0" smtClean="0"/>
              <a:t>Thesis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6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404664"/>
          <a:ext cx="9143999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260648"/>
          <a:ext cx="914400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404664"/>
          <a:ext cx="9144000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332656"/>
          <a:ext cx="914400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404664"/>
          <a:ext cx="9143999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404664"/>
          <a:ext cx="9144000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404664"/>
          <a:ext cx="9144000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476673"/>
          <a:ext cx="914400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404665"/>
          <a:ext cx="9144000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476672"/>
          <a:ext cx="914400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Calculation in </a:t>
            </a:r>
            <a:r>
              <a:rPr lang="en-US" dirty="0" err="1" smtClean="0"/>
              <a:t>GetLLM</a:t>
            </a:r>
            <a:r>
              <a:rPr lang="en-US" dirty="0" smtClean="0"/>
              <a:t> (cont’d)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Furthermore, three different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β</m:t>
                    </m:r>
                  </m:oMath>
                </a14:m>
                <a:r>
                  <a:rPr lang="en-GB" dirty="0" smtClean="0"/>
                  <a:t>-functions are calculated or used in </a:t>
                </a:r>
                <a:r>
                  <a:rPr lang="en-GB" dirty="0" err="1" smtClean="0"/>
                  <a:t>GetLLM</a:t>
                </a:r>
                <a:r>
                  <a:rPr lang="en-GB" dirty="0" smtClean="0"/>
                  <a:t>, so must choose which to use in calculation: from model (previously used), from phase, or from amplitude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β</m:t>
                    </m:r>
                  </m:oMath>
                </a14:m>
                <a:r>
                  <a:rPr lang="en-GB" dirty="0" smtClean="0"/>
                  <a:t> from phase and amplitude are calculated from data, so some values may be inaccurate and/or imprecise due to malfunctioning BPM or bad data around an interaction point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 r="-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9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476672"/>
          <a:ext cx="9143999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method of action calculation seems to reduce the uncertainty significantly</a:t>
            </a:r>
          </a:p>
          <a:p>
            <a:r>
              <a:rPr lang="en-US" dirty="0" smtClean="0"/>
              <a:t>The calculation of the dynamic aperture depends directly on the action, so changes should allow for more precision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7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</a:t>
            </a:r>
            <a:r>
              <a:rPr lang="en-US" dirty="0" err="1" smtClean="0"/>
              <a:t>GetLLM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After most recent changes, </a:t>
                </a:r>
                <a:r>
                  <a:rPr lang="en-US" dirty="0" err="1" smtClean="0"/>
                  <a:t>getkick.out</a:t>
                </a:r>
                <a:r>
                  <a:rPr lang="en-US" dirty="0" smtClean="0"/>
                  <a:t> file has that: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𝑠𝑜𝑢𝑟𝑐𝑒</m:t>
                        </m:r>
                      </m:sub>
                    </m:sSub>
                  </m:oMath>
                </a14:m>
                <a:r>
                  <a:rPr lang="en-US" b="0" dirty="0" smtClean="0"/>
                  <a:t> )=mean{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l-GR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𝑠𝑜𝑢𝑟𝑐𝑒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)}</m:t>
                    </m:r>
                  </m:oMath>
                </a14:m>
                <a:r>
                  <a:rPr lang="en-US" b="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𝑠𝑜𝑢𝑟𝑐𝑒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𝑚𝑜𝑑𝑒𝑙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l-GR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𝑠𝑜𝑢𝑟𝑐𝑒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)=</m:t>
                    </m:r>
                  </m:oMath>
                </a14:m>
                <a:r>
                  <a:rPr lang="en-US" b="0" dirty="0" smtClean="0"/>
                  <a:t>mean{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l-GR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𝑠𝑜𝑢𝑟𝑐𝑒</m:t>
                        </m:r>
                      </m:sub>
                    </m:sSub>
                  </m:oMath>
                </a14:m>
                <a:r>
                  <a:rPr lang="en-US" b="0" dirty="0" smtClean="0"/>
                  <a:t>)}</a:t>
                </a:r>
                <a:r>
                  <a:rPr lang="en-US" b="0" dirty="0" smtClean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𝑝h𝑎𝑠𝑒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𝑎𝑚𝑝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(with some thresholds which reject certain BPMs from being used in the average- to be discussed in future slides)</a:t>
                </a:r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So in particular,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𝐽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(!)</a:t>
                </a:r>
              </a:p>
              <a:p>
                <a:pPr lvl="1"/>
                <a:r>
                  <a:rPr lang="en-US" dirty="0" smtClean="0"/>
                  <a:t>But values still agree within uncertainty in general</a:t>
                </a:r>
              </a:p>
              <a:p>
                <a:pPr lvl="1"/>
                <a:r>
                  <a:rPr lang="en-US" dirty="0" smtClean="0"/>
                  <a:t>Easy to change this if it’s decided one method of calculation is better- see notes in </a:t>
                </a:r>
                <a:r>
                  <a:rPr lang="en-US" dirty="0" err="1" smtClean="0"/>
                  <a:t>calculate_kick</a:t>
                </a:r>
                <a:r>
                  <a:rPr lang="en-US" dirty="0"/>
                  <a:t>() of </a:t>
                </a:r>
                <a:r>
                  <a:rPr lang="en-US" dirty="0" err="1"/>
                  <a:t>GetLLM</a:t>
                </a:r>
                <a:endParaRPr lang="en-US" dirty="0" smtClean="0"/>
              </a:p>
              <a:p>
                <a:r>
                  <a:rPr lang="en-US" dirty="0" smtClean="0"/>
                  <a:t>Also note </a:t>
                </a:r>
                <a:r>
                  <a:rPr lang="en-US" dirty="0" err="1" smtClean="0"/>
                  <a:t>getkick</a:t>
                </a:r>
                <a:r>
                  <a:rPr lang="en-US" dirty="0" smtClean="0"/>
                  <a:t> in helper.py no longer calls </a:t>
                </a:r>
                <a:r>
                  <a:rPr lang="en-US" dirty="0" err="1" smtClean="0"/>
                  <a:t>beta_from_amp</a:t>
                </a:r>
                <a:r>
                  <a:rPr lang="en-US" dirty="0" smtClean="0"/>
                  <a:t>() in beta.py- now uses new function </a:t>
                </a:r>
                <a:r>
                  <a:rPr lang="en-US" dirty="0" err="1" smtClean="0"/>
                  <a:t>gen_kick_calc</a:t>
                </a:r>
                <a:r>
                  <a:rPr lang="en-US" dirty="0" smtClean="0"/>
                  <a:t>() in helper.py for calculating action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7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Modifications- Thresholds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In calculation of action using beta from amp and beta from phase, </a:t>
                </a:r>
                <a:r>
                  <a:rPr lang="en-US" dirty="0" err="1" smtClean="0"/>
                  <a:t>GetLLM</a:t>
                </a:r>
                <a:r>
                  <a:rPr lang="en-US" dirty="0" smtClean="0"/>
                  <a:t> rejects:</a:t>
                </a:r>
              </a:p>
              <a:p>
                <a:pPr lvl="1"/>
                <a:r>
                  <a:rPr lang="en-US" dirty="0" smtClean="0"/>
                  <a:t>BPMs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𝑚𝑒𝑎𝑠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≤0</m:t>
                    </m:r>
                  </m:oMath>
                </a14:m>
                <a:r>
                  <a:rPr lang="en-US" dirty="0" smtClean="0"/>
                  <a:t> (just to be safe)</a:t>
                </a:r>
              </a:p>
              <a:p>
                <a:pPr lvl="1"/>
                <a:r>
                  <a:rPr lang="en-US" dirty="0" smtClean="0"/>
                  <a:t>BPMs with beta-beating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𝑚𝑜𝑑𝑒𝑙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𝑚𝑒𝑎𝑠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𝑚𝑜𝑑𝑒𝑙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value above a certain level (default = 0.15)</a:t>
                </a:r>
              </a:p>
              <a:p>
                <a:pPr lvl="2"/>
                <a:r>
                  <a:rPr lang="en-US" dirty="0" smtClean="0"/>
                  <a:t>To change, use --</a:t>
                </a:r>
                <a:r>
                  <a:rPr lang="en-US" dirty="0" err="1" smtClean="0"/>
                  <a:t>bbthreshold</a:t>
                </a:r>
                <a:r>
                  <a:rPr lang="en-US" dirty="0" smtClean="0"/>
                  <a:t>=(float) (or -k (float))    </a:t>
                </a:r>
                <a:endParaRPr lang="en-GB" dirty="0" smtClean="0"/>
              </a:p>
              <a:p>
                <a:pPr lvl="1"/>
                <a:r>
                  <a:rPr lang="en-US" dirty="0" smtClean="0"/>
                  <a:t>BPMs with beta-function relative uncertainty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above a certain level (default=0.15)</a:t>
                </a:r>
              </a:p>
              <a:p>
                <a:pPr lvl="2"/>
                <a:r>
                  <a:rPr lang="en-US" dirty="0" smtClean="0"/>
                  <a:t>To change, use --</a:t>
                </a:r>
                <a:r>
                  <a:rPr lang="en-US" dirty="0" err="1" smtClean="0"/>
                  <a:t>errthreshold</a:t>
                </a:r>
                <a:r>
                  <a:rPr lang="en-US" dirty="0" smtClean="0"/>
                  <a:t>=(float) (or -e (float))</a:t>
                </a:r>
                <a:endParaRPr lang="en-GB" dirty="0" smtClean="0"/>
              </a:p>
              <a:p>
                <a:r>
                  <a:rPr lang="en-US" dirty="0" smtClean="0"/>
                  <a:t>Default levels can be modified in future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0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0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value of action did not change significantly based on how beta-function was calculated</a:t>
            </a:r>
          </a:p>
          <a:p>
            <a:pPr lvl="1"/>
            <a:r>
              <a:rPr lang="en-US" dirty="0" smtClean="0"/>
              <a:t>Values usually agreed to 2 or 3 significant figures, within </a:t>
            </a:r>
            <a:r>
              <a:rPr lang="en-US" dirty="0" smtClean="0"/>
              <a:t>uncertainty</a:t>
            </a:r>
          </a:p>
          <a:p>
            <a:r>
              <a:rPr lang="en-US" dirty="0" smtClean="0"/>
              <a:t>Real </a:t>
            </a:r>
            <a:r>
              <a:rPr lang="en-US" dirty="0" smtClean="0"/>
              <a:t>differences were in the uncertainty of </a:t>
            </a:r>
            <a:r>
              <a:rPr lang="en-US" smtClean="0"/>
              <a:t>the </a:t>
            </a:r>
            <a:r>
              <a:rPr lang="en-US" smtClean="0"/>
              <a:t>action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91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Beta from Phase Plots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relative uncertainty in </a:t>
            </a:r>
            <a:r>
              <a:rPr lang="en-US" dirty="0" err="1" smtClean="0"/>
              <a:t>sqrt</a:t>
            </a:r>
            <a:r>
              <a:rPr lang="en-US" dirty="0" smtClean="0"/>
              <a:t>{2J}  was computed for several data sets (including measured data and tracking data) over a spread of </a:t>
            </a:r>
            <a:r>
              <a:rPr lang="en-US" dirty="0"/>
              <a:t>beta-beating and </a:t>
            </a:r>
            <a:r>
              <a:rPr lang="en-US" dirty="0" smtClean="0"/>
              <a:t>relative </a:t>
            </a:r>
            <a:r>
              <a:rPr lang="en-US" dirty="0"/>
              <a:t>uncertainty </a:t>
            </a:r>
            <a:r>
              <a:rPr lang="en-US" dirty="0" smtClean="0"/>
              <a:t>thresholds</a:t>
            </a:r>
          </a:p>
          <a:p>
            <a:r>
              <a:rPr lang="en-US" dirty="0" smtClean="0"/>
              <a:t>Compared to the relative uncertainty when the model beta function was used</a:t>
            </a:r>
          </a:p>
          <a:p>
            <a:r>
              <a:rPr lang="en-US" dirty="0" smtClean="0"/>
              <a:t>Plots now follow:</a:t>
            </a:r>
          </a:p>
        </p:txBody>
      </p:sp>
    </p:spTree>
    <p:extLst>
      <p:ext uri="{BB962C8B-B14F-4D97-AF65-F5344CB8AC3E}">
        <p14:creationId xmlns:p14="http://schemas.microsoft.com/office/powerpoint/2010/main" val="314702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2779</Words>
  <Application>Microsoft Office PowerPoint</Application>
  <PresentationFormat>On-screen Show (4:3)</PresentationFormat>
  <Paragraphs>214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Drive and the Action Calculation </vt:lpstr>
      <vt:lpstr>Drive: Windows Compatibility</vt:lpstr>
      <vt:lpstr>Drive: Minor Changes</vt:lpstr>
      <vt:lpstr>Action Calculation in GetLLM</vt:lpstr>
      <vt:lpstr>Action Calculation in GetLLM (cont’d)</vt:lpstr>
      <vt:lpstr>Changes in GetLLM</vt:lpstr>
      <vt:lpstr>Further Modifications- Thresholds</vt:lpstr>
      <vt:lpstr>Results of Changes</vt:lpstr>
      <vt:lpstr>Beta from Phase Plots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Beta from Amplitude Plots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Drive and the Action Calculation</dc:title>
  <dc:creator>Alexander Charles Sherman</dc:creator>
  <cp:lastModifiedBy>Alexander Charles Sherman</cp:lastModifiedBy>
  <cp:revision>108</cp:revision>
  <dcterms:created xsi:type="dcterms:W3CDTF">2013-08-11T15:19:43Z</dcterms:created>
  <dcterms:modified xsi:type="dcterms:W3CDTF">2013-08-13T07:35:03Z</dcterms:modified>
</cp:coreProperties>
</file>