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496" r:id="rId2"/>
    <p:sldId id="504" r:id="rId3"/>
    <p:sldId id="505" r:id="rId4"/>
  </p:sldIdLst>
  <p:sldSz cx="13004800" cy="9753600"/>
  <p:notesSz cx="6718300" cy="985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CC"/>
    <a:srgbClr val="0000CC"/>
    <a:srgbClr val="FF33CC"/>
    <a:srgbClr val="0000FF"/>
    <a:srgbClr val="000000"/>
    <a:srgbClr val="E79D9D"/>
    <a:srgbClr val="FF5050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3689" autoAdjust="0"/>
  </p:normalViewPr>
  <p:slideViewPr>
    <p:cSldViewPr>
      <p:cViewPr>
        <p:scale>
          <a:sx n="50" d="100"/>
          <a:sy n="50" d="100"/>
        </p:scale>
        <p:origin x="-1026" y="-67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AB69E4-6B7F-463D-B362-4C448F4F94E8}" type="datetimeFigureOut">
              <a:rPr lang="en-US"/>
              <a:pPr>
                <a:defRPr/>
              </a:pPr>
              <a:t>11/30/2012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84487E-A7EC-47C1-83FD-6F17E97B7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6FA4C7-8669-4144-AF99-251E480ED94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91A8B2-CDD9-45FE-9565-BDDCCAD34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95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33CD-E583-40BB-8301-C55EF93E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57433-E4B4-4FCD-B168-4D25B2B19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9300" y="63500"/>
            <a:ext cx="3213100" cy="946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3500"/>
            <a:ext cx="9486900" cy="946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81651-6FF8-4A4E-B5F7-394419141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65A45-755F-48CB-A131-522556C60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89EC-9FB2-4C5D-9BBD-9E4D2256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6350000" cy="838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143000"/>
            <a:ext cx="6350000" cy="838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42B9-4903-44BC-AD2D-B730C15CF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0CB07-F688-4784-A72F-9DBA44DA1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C5971-946C-4105-8FED-97AA0C53B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E7BF2-7639-454B-9AF0-8635CDF67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370B5-0EE1-4037-9157-78D53459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Gill Sans" charset="0"/>
              </a:rPr>
              <a:t>Click icon to add picture</a:t>
            </a:r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D72CD-BFC9-450D-A94E-3470DFB21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0" y="0"/>
            <a:ext cx="11531600" cy="10144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87000">
                <a:schemeClr val="bg1">
                  <a:lumMod val="8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696825" y="9474200"/>
            <a:ext cx="2968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i="1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defRPr>
            </a:lvl1pPr>
          </a:lstStyle>
          <a:p>
            <a:pPr>
              <a:defRPr/>
            </a:pPr>
            <a:fld id="{7B627DC3-78C4-430C-88CC-0D11D8DCF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0"/>
            <a:ext cx="107442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title style</a:t>
            </a:r>
            <a:endParaRPr lang="en-US" smtClean="0">
              <a:sym typeface="Helvetica" charset="0"/>
            </a:endParaRP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 rot="16200000">
            <a:off x="-1930400" y="7340600"/>
            <a:ext cx="4191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defRPr/>
            </a:pPr>
            <a:endParaRPr lang="en-US" sz="1300" b="1" dirty="0">
              <a:solidFill>
                <a:schemeClr val="tx1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143000"/>
            <a:ext cx="125984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  <a:endParaRPr lang="en-US" smtClean="0">
              <a:sym typeface="Gill Sans" charset="0"/>
            </a:endParaRPr>
          </a:p>
        </p:txBody>
      </p:sp>
      <p:pic>
        <p:nvPicPr>
          <p:cNvPr id="1031" name="Picture 25"/>
          <p:cNvPicPr>
            <a:picLocks noChangeAspect="1" noChangeArrowheads="1"/>
          </p:cNvPicPr>
          <p:nvPr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1016000" cy="100171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03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988800" y="0"/>
            <a:ext cx="1016000" cy="968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  <p:sp>
        <p:nvSpPr>
          <p:cNvPr id="2058" name="Text Box 10"/>
          <p:cNvSpPr txBox="1">
            <a:spLocks/>
          </p:cNvSpPr>
          <p:nvPr/>
        </p:nvSpPr>
        <p:spPr bwMode="auto">
          <a:xfrm>
            <a:off x="11684000" y="762000"/>
            <a:ext cx="496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b="1">
                <a:solidFill>
                  <a:schemeClr val="bg2"/>
                </a:solidFill>
              </a:rPr>
              <a:t>LHC</a:t>
            </a:r>
            <a:endParaRPr lang="en-US" sz="1200" b="1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Arial Rounded MT Bold" pitchFamily="34" charset="0"/>
          <a:ea typeface="+mj-ea"/>
          <a:cs typeface="+mj-cs"/>
          <a:sym typeface="Helvetica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Arial Rounded MT Bold" pitchFamily="34" charset="0"/>
          <a:sym typeface="Helvetic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Arial Rounded MT Bold" pitchFamily="34" charset="0"/>
          <a:sym typeface="Helvetic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Arial Rounded MT Bold" pitchFamily="34" charset="0"/>
          <a:sym typeface="Helvetic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Arial Rounded MT Bold" pitchFamily="34" charset="0"/>
          <a:sym typeface="Helvetic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Helvetica" charset="0"/>
          <a:sym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Helvetica" charset="0"/>
          <a:sym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Helvetica" charset="0"/>
          <a:sym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Helvetica" charset="0"/>
          <a:sym typeface="Helvetica" charset="0"/>
        </a:defRPr>
      </a:lvl9pPr>
    </p:titleStyle>
    <p:bodyStyle>
      <a:lvl1pPr marL="719138" indent="-571500" algn="l" rtl="0" eaLnBrk="1" fontAlgn="base" hangingPunct="1">
        <a:spcBef>
          <a:spcPts val="1200"/>
        </a:spcBef>
        <a:spcAft>
          <a:spcPct val="0"/>
        </a:spcAft>
        <a:buChar char="o"/>
        <a:defRPr sz="2400">
          <a:solidFill>
            <a:schemeClr val="accent2"/>
          </a:solidFill>
          <a:latin typeface="Arial Rounded MT Bold" pitchFamily="34" charset="0"/>
          <a:ea typeface="+mn-ea"/>
          <a:cs typeface="+mn-cs"/>
          <a:sym typeface="Gill Sans" charset="0"/>
        </a:defRPr>
      </a:lvl1pPr>
      <a:lvl2pPr marL="1333500" indent="-5715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Arial Rounded MT Bold" pitchFamily="34" charset="0"/>
          <a:sym typeface="Gill Sans" charset="0"/>
        </a:defRPr>
      </a:lvl2pPr>
      <a:lvl3pPr marL="1778000" indent="-571500" algn="l" rtl="0" eaLnBrk="1" fontAlgn="base" hangingPunct="1">
        <a:spcBef>
          <a:spcPts val="1200"/>
        </a:spcBef>
        <a:spcAft>
          <a:spcPct val="0"/>
        </a:spcAft>
        <a:buFont typeface="Wingdings" pitchFamily="2" charset="2"/>
        <a:buChar char="q"/>
        <a:defRPr>
          <a:solidFill>
            <a:schemeClr val="tx1"/>
          </a:solidFill>
          <a:latin typeface="Arial Rounded MT Bold" pitchFamily="34" charset="0"/>
          <a:sym typeface="Gill Sans" charset="0"/>
        </a:defRPr>
      </a:lvl3pPr>
      <a:lvl4pPr marL="2222500" indent="-571500" algn="l" rtl="0" eaLnBrk="1" fontAlgn="base" hangingPunct="1">
        <a:spcBef>
          <a:spcPts val="1200"/>
        </a:spcBef>
        <a:spcAft>
          <a:spcPct val="0"/>
        </a:spcAft>
        <a:buFont typeface="Wingdings" pitchFamily="2" charset="2"/>
        <a:buChar char="q"/>
        <a:defRPr sz="1600">
          <a:solidFill>
            <a:schemeClr val="tx1"/>
          </a:solidFill>
          <a:latin typeface="Arial Rounded MT Bold" pitchFamily="34" charset="0"/>
          <a:sym typeface="Gill Sans" charset="0"/>
        </a:defRPr>
      </a:lvl4pPr>
      <a:lvl5pPr marL="2667000" indent="-571500" algn="l" rtl="0" eaLnBrk="1" fontAlgn="base" hangingPunct="1">
        <a:spcBef>
          <a:spcPts val="1200"/>
        </a:spcBef>
        <a:spcAft>
          <a:spcPct val="0"/>
        </a:spcAft>
        <a:buFont typeface="Wingdings" pitchFamily="2" charset="2"/>
        <a:buChar char="q"/>
        <a:defRPr sz="1600">
          <a:solidFill>
            <a:schemeClr val="tx1"/>
          </a:solidFill>
          <a:latin typeface="Arial Rounded MT Bold" pitchFamily="34" charset="0"/>
          <a:sym typeface="Gill Sans" charset="0"/>
        </a:defRPr>
      </a:lvl5pPr>
      <a:lvl6pPr marL="3124200" indent="-571500" algn="l" rtl="0" eaLnBrk="1" fontAlgn="base" hangingPunct="1">
        <a:spcBef>
          <a:spcPts val="24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eaLnBrk="1" fontAlgn="base" hangingPunct="1">
        <a:spcBef>
          <a:spcPts val="24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eaLnBrk="1" fontAlgn="base" hangingPunct="1">
        <a:spcBef>
          <a:spcPts val="24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eaLnBrk="1" fontAlgn="base" hangingPunct="1">
        <a:spcBef>
          <a:spcPts val="24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-379784"/>
            <a:ext cx="11703050" cy="1625600"/>
          </a:xfrm>
        </p:spPr>
        <p:txBody>
          <a:bodyPr/>
          <a:lstStyle/>
          <a:p>
            <a:r>
              <a:rPr lang="en-US" dirty="0" smtClean="0"/>
              <a:t>Beta Functions through the Ramp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50875" y="1708448"/>
            <a:ext cx="5745163" cy="909637"/>
          </a:xfrm>
        </p:spPr>
        <p:txBody>
          <a:bodyPr/>
          <a:lstStyle/>
          <a:p>
            <a:r>
              <a:rPr lang="de-DE" dirty="0" smtClean="0"/>
              <a:t>Linear interpolation of betas before and after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9752" y="1132384"/>
            <a:ext cx="5745163" cy="792088"/>
          </a:xfrm>
        </p:spPr>
        <p:txBody>
          <a:bodyPr/>
          <a:lstStyle/>
          <a:p>
            <a:r>
              <a:rPr lang="en-US" dirty="0" smtClean="0"/>
              <a:t>Updated plots from MD3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605588" y="1708448"/>
            <a:ext cx="5748337" cy="909637"/>
          </a:xfrm>
        </p:spPr>
        <p:txBody>
          <a:bodyPr/>
          <a:lstStyle/>
          <a:p>
            <a:r>
              <a:rPr lang="de-DE" dirty="0" smtClean="0"/>
              <a:t>With betas from Rogelio‘s team during the ramp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9752" y="7163233"/>
            <a:ext cx="11809312" cy="3042159"/>
          </a:xfrm>
        </p:spPr>
        <p:txBody>
          <a:bodyPr/>
          <a:lstStyle/>
          <a:p>
            <a:r>
              <a:rPr lang="de-DE" dirty="0" smtClean="0"/>
              <a:t>Other planes look the same</a:t>
            </a:r>
          </a:p>
          <a:p>
            <a:pPr lvl="1"/>
            <a:r>
              <a:rPr lang="de-DE" dirty="0" smtClean="0"/>
              <a:t>Shrinkage more emphasized with new betas</a:t>
            </a:r>
          </a:p>
          <a:p>
            <a:r>
              <a:rPr lang="de-DE" dirty="0" smtClean="0"/>
              <a:t>Do we trust these values?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65A45-755F-48CB-A131-522556C6066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 descr="C:\Python27\Lib\site-packages\xy\WireScan\Fill3160EmitB2H_Ra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400" y="2788568"/>
            <a:ext cx="5486400" cy="3657600"/>
          </a:xfrm>
          <a:prstGeom prst="rect">
            <a:avLst/>
          </a:prstGeom>
          <a:noFill/>
        </p:spPr>
      </p:pic>
      <p:pic>
        <p:nvPicPr>
          <p:cNvPr id="1027" name="Picture 3" descr="C:\Python27\Lib\site-packages\xy\WireScan\MD3\Fill3160\left out bunches 9381,441,471\Fill3160EmitB2H_Ram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744" y="2788568"/>
            <a:ext cx="54864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2602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Ramp </a:t>
            </a:r>
            <a:r>
              <a:rPr lang="en-US" dirty="0" smtClean="0"/>
              <a:t>Betas All Planes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65A45-755F-48CB-A131-522556C606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080" y="5381304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52" y="1276416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080" y="1258704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52" y="5366496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8583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Ramp Betas All Planes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65A45-755F-48CB-A131-522556C606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338" y="5308848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8" y="1168996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330" y="1205288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2" y="5308848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338" y="5237288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8" y="1221786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2" y="5237288"/>
            <a:ext cx="6048000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44010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ittanceStudies_21-11-2012">
  <a:themeElements>
    <a:clrScheme name="MyMaster">
      <a:dk1>
        <a:srgbClr val="424456"/>
      </a:dk1>
      <a:lt1>
        <a:sysClr val="window" lastClr="FFFFFF"/>
      </a:lt1>
      <a:dk2>
        <a:srgbClr val="424456"/>
      </a:dk2>
      <a:lt2>
        <a:srgbClr val="DEDEDE"/>
      </a:lt2>
      <a:accent1>
        <a:srgbClr val="595959"/>
      </a:accent1>
      <a:accent2>
        <a:srgbClr val="7F7F7F"/>
      </a:accent2>
      <a:accent3>
        <a:srgbClr val="6F6F6F"/>
      </a:accent3>
      <a:accent4>
        <a:srgbClr val="313340"/>
      </a:accent4>
      <a:accent5>
        <a:srgbClr val="262626"/>
      </a:accent5>
      <a:accent6>
        <a:srgbClr val="424456"/>
      </a:accent6>
      <a:hlink>
        <a:srgbClr val="326064"/>
      </a:hlink>
      <a:folHlink>
        <a:srgbClr val="A04DA3"/>
      </a:folHlink>
    </a:clrScheme>
    <a:fontScheme name="Logo/Title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Logo/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EmittanceStudies_21-11-2012</Template>
  <TotalTime>1</TotalTime>
  <Pages>0</Pages>
  <Words>55</Words>
  <Characters>0</Characters>
  <Application>Microsoft Office PowerPoint</Application>
  <PresentationFormat>Custom</PresentationFormat>
  <Lines>0</Lines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EmittanceStudies_21-11-2012</vt:lpstr>
      <vt:lpstr>Beta Functions through the Ramp</vt:lpstr>
      <vt:lpstr>With Ramp Betas All Planes</vt:lpstr>
      <vt:lpstr>Without Ramp Betas All Planes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Functions through the Ramp</dc:title>
  <dc:creator>mkuhn</dc:creator>
  <cp:keywords>LHC status and commissioning</cp:keywords>
  <cp:lastModifiedBy>mkuhn</cp:lastModifiedBy>
  <cp:revision>1</cp:revision>
  <dcterms:created xsi:type="dcterms:W3CDTF">2012-11-30T09:08:26Z</dcterms:created>
  <dcterms:modified xsi:type="dcterms:W3CDTF">2012-11-30T09:09:40Z</dcterms:modified>
</cp:coreProperties>
</file>